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Default Extension="wdp" ContentType="image/vnd.ms-photo"/>
  <Override PartName="/ppt/slideLayouts/slideLayout10.xml" ContentType="application/vnd.openxmlformats-officedocument.presentationml.slideLayout+xml"/>
  <Default Extension="gif" ContentType="image/gif"/>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7" r:id="rId1"/>
  </p:sldMasterIdLst>
  <p:notesMasterIdLst>
    <p:notesMasterId r:id="rId61"/>
  </p:notesMasterIdLst>
  <p:sldIdLst>
    <p:sldId id="655" r:id="rId2"/>
    <p:sldId id="700" r:id="rId3"/>
    <p:sldId id="704" r:id="rId4"/>
    <p:sldId id="702" r:id="rId5"/>
    <p:sldId id="706" r:id="rId6"/>
    <p:sldId id="705" r:id="rId7"/>
    <p:sldId id="701" r:id="rId8"/>
    <p:sldId id="656" r:id="rId9"/>
    <p:sldId id="657" r:id="rId10"/>
    <p:sldId id="662" r:id="rId11"/>
    <p:sldId id="709" r:id="rId12"/>
    <p:sldId id="663" r:id="rId13"/>
    <p:sldId id="682" r:id="rId14"/>
    <p:sldId id="681" r:id="rId15"/>
    <p:sldId id="680" r:id="rId16"/>
    <p:sldId id="666" r:id="rId17"/>
    <p:sldId id="591" r:id="rId18"/>
    <p:sldId id="683" r:id="rId19"/>
    <p:sldId id="669" r:id="rId20"/>
    <p:sldId id="671" r:id="rId21"/>
    <p:sldId id="673" r:id="rId22"/>
    <p:sldId id="674" r:id="rId23"/>
    <p:sldId id="675" r:id="rId24"/>
    <p:sldId id="711" r:id="rId25"/>
    <p:sldId id="611" r:id="rId26"/>
    <p:sldId id="677" r:id="rId27"/>
    <p:sldId id="599" r:id="rId28"/>
    <p:sldId id="678" r:id="rId29"/>
    <p:sldId id="668" r:id="rId30"/>
    <p:sldId id="712" r:id="rId31"/>
    <p:sldId id="713" r:id="rId32"/>
    <p:sldId id="667" r:id="rId33"/>
    <p:sldId id="714" r:id="rId34"/>
    <p:sldId id="617" r:id="rId35"/>
    <p:sldId id="586" r:id="rId36"/>
    <p:sldId id="691" r:id="rId37"/>
    <p:sldId id="692" r:id="rId38"/>
    <p:sldId id="685" r:id="rId39"/>
    <p:sldId id="715" r:id="rId40"/>
    <p:sldId id="716" r:id="rId41"/>
    <p:sldId id="707" r:id="rId42"/>
    <p:sldId id="724" r:id="rId43"/>
    <p:sldId id="697" r:id="rId44"/>
    <p:sldId id="717" r:id="rId45"/>
    <p:sldId id="719" r:id="rId46"/>
    <p:sldId id="720" r:id="rId47"/>
    <p:sldId id="718" r:id="rId48"/>
    <p:sldId id="721" r:id="rId49"/>
    <p:sldId id="698" r:id="rId50"/>
    <p:sldId id="726" r:id="rId51"/>
    <p:sldId id="699" r:id="rId52"/>
    <p:sldId id="722" r:id="rId53"/>
    <p:sldId id="723" r:id="rId54"/>
    <p:sldId id="679" r:id="rId55"/>
    <p:sldId id="687" r:id="rId56"/>
    <p:sldId id="688" r:id="rId57"/>
    <p:sldId id="689" r:id="rId58"/>
    <p:sldId id="690" r:id="rId59"/>
    <p:sldId id="634" r:id="rId60"/>
  </p:sldIdLst>
  <p:sldSz cx="9144000" cy="6858000" type="screen4x3"/>
  <p:notesSz cx="6858000" cy="9144000"/>
  <p:custDataLst>
    <p:tags r:id="rId62"/>
  </p:custDataLst>
  <p:defaultTextStyle>
    <a:defPPr>
      <a:defRPr lang="en-US"/>
    </a:defPPr>
    <a:lvl1pPr algn="l" rtl="0" fontAlgn="base">
      <a:spcBef>
        <a:spcPct val="0"/>
      </a:spcBef>
      <a:spcAft>
        <a:spcPct val="0"/>
      </a:spcAft>
      <a:defRPr kern="1200">
        <a:solidFill>
          <a:schemeClr val="tx1"/>
        </a:solidFill>
        <a:latin typeface="Garamond" pitchFamily="18" charset="0"/>
        <a:ea typeface="+mn-ea"/>
        <a:cs typeface="+mn-cs"/>
      </a:defRPr>
    </a:lvl1pPr>
    <a:lvl2pPr marL="457200" algn="l" rtl="0" fontAlgn="base">
      <a:spcBef>
        <a:spcPct val="0"/>
      </a:spcBef>
      <a:spcAft>
        <a:spcPct val="0"/>
      </a:spcAft>
      <a:defRPr kern="1200">
        <a:solidFill>
          <a:schemeClr val="tx1"/>
        </a:solidFill>
        <a:latin typeface="Garamond" pitchFamily="18" charset="0"/>
        <a:ea typeface="+mn-ea"/>
        <a:cs typeface="+mn-cs"/>
      </a:defRPr>
    </a:lvl2pPr>
    <a:lvl3pPr marL="914400" algn="l" rtl="0" fontAlgn="base">
      <a:spcBef>
        <a:spcPct val="0"/>
      </a:spcBef>
      <a:spcAft>
        <a:spcPct val="0"/>
      </a:spcAft>
      <a:defRPr kern="1200">
        <a:solidFill>
          <a:schemeClr val="tx1"/>
        </a:solidFill>
        <a:latin typeface="Garamond" pitchFamily="18" charset="0"/>
        <a:ea typeface="+mn-ea"/>
        <a:cs typeface="+mn-cs"/>
      </a:defRPr>
    </a:lvl3pPr>
    <a:lvl4pPr marL="1371600" algn="l" rtl="0" fontAlgn="base">
      <a:spcBef>
        <a:spcPct val="0"/>
      </a:spcBef>
      <a:spcAft>
        <a:spcPct val="0"/>
      </a:spcAft>
      <a:defRPr kern="1200">
        <a:solidFill>
          <a:schemeClr val="tx1"/>
        </a:solidFill>
        <a:latin typeface="Garamond" pitchFamily="18" charset="0"/>
        <a:ea typeface="+mn-ea"/>
        <a:cs typeface="+mn-cs"/>
      </a:defRPr>
    </a:lvl4pPr>
    <a:lvl5pPr marL="1828800" algn="l" rtl="0" fontAlgn="base">
      <a:spcBef>
        <a:spcPct val="0"/>
      </a:spcBef>
      <a:spcAft>
        <a:spcPct val="0"/>
      </a:spcAft>
      <a:defRPr kern="1200">
        <a:solidFill>
          <a:schemeClr val="tx1"/>
        </a:solidFill>
        <a:latin typeface="Garamond" pitchFamily="18" charset="0"/>
        <a:ea typeface="+mn-ea"/>
        <a:cs typeface="+mn-cs"/>
      </a:defRPr>
    </a:lvl5pPr>
    <a:lvl6pPr marL="2286000" algn="l" defTabSz="914400" rtl="0" eaLnBrk="1" latinLnBrk="0" hangingPunct="1">
      <a:defRPr kern="1200">
        <a:solidFill>
          <a:schemeClr val="tx1"/>
        </a:solidFill>
        <a:latin typeface="Garamond" pitchFamily="18" charset="0"/>
        <a:ea typeface="+mn-ea"/>
        <a:cs typeface="+mn-cs"/>
      </a:defRPr>
    </a:lvl6pPr>
    <a:lvl7pPr marL="2743200" algn="l" defTabSz="914400" rtl="0" eaLnBrk="1" latinLnBrk="0" hangingPunct="1">
      <a:defRPr kern="1200">
        <a:solidFill>
          <a:schemeClr val="tx1"/>
        </a:solidFill>
        <a:latin typeface="Garamond" pitchFamily="18" charset="0"/>
        <a:ea typeface="+mn-ea"/>
        <a:cs typeface="+mn-cs"/>
      </a:defRPr>
    </a:lvl7pPr>
    <a:lvl8pPr marL="3200400" algn="l" defTabSz="914400" rtl="0" eaLnBrk="1" latinLnBrk="0" hangingPunct="1">
      <a:defRPr kern="1200">
        <a:solidFill>
          <a:schemeClr val="tx1"/>
        </a:solidFill>
        <a:latin typeface="Garamond" pitchFamily="18" charset="0"/>
        <a:ea typeface="+mn-ea"/>
        <a:cs typeface="+mn-cs"/>
      </a:defRPr>
    </a:lvl8pPr>
    <a:lvl9pPr marL="3657600" algn="l" defTabSz="914400" rtl="0" eaLnBrk="1" latinLnBrk="0" hangingPunct="1">
      <a:defRPr kern="1200">
        <a:solidFill>
          <a:schemeClr val="tx1"/>
        </a:solidFill>
        <a:latin typeface="Garamond"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0000"/>
    <a:srgbClr val="F6DB3C"/>
    <a:srgbClr val="FFFFFF"/>
    <a:srgbClr val="F8F8F8"/>
    <a:srgbClr val="000000"/>
    <a:srgbClr val="66FF99"/>
    <a:srgbClr val="FFFFBD"/>
    <a:srgbClr val="FFFFC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99" autoAdjust="0"/>
    <p:restoredTop sz="39243" autoAdjust="0"/>
  </p:normalViewPr>
  <p:slideViewPr>
    <p:cSldViewPr snapToGrid="0">
      <p:cViewPr>
        <p:scale>
          <a:sx n="100" d="100"/>
          <a:sy n="100" d="100"/>
        </p:scale>
        <p:origin x="-282" y="-28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0" hangingPunct="0">
              <a:defRPr sz="1200"/>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0" hangingPunct="0">
              <a:defRPr sz="1200"/>
            </a:lvl1pPr>
          </a:lstStyle>
          <a:p>
            <a:pPr>
              <a:defRPr/>
            </a:pPr>
            <a:fld id="{36ACBC76-97A6-4B54-B57F-BF46EC9E4A5A}" type="datetimeFigureOut">
              <a:rPr lang="en-US"/>
              <a:pPr>
                <a:defRPr/>
              </a:pPr>
              <a:t>5/12/2015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0" hangingPunct="0">
              <a:defRPr sz="1200"/>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eaLnBrk="0" hangingPunct="0">
              <a:defRPr sz="1200"/>
            </a:lvl1pPr>
          </a:lstStyle>
          <a:p>
            <a:pPr>
              <a:defRPr/>
            </a:pPr>
            <a:fld id="{FC2592BF-9787-48A8-8A3C-56749D6FC0AD}" type="slidenum">
              <a:rPr lang="en-US"/>
              <a:pPr>
                <a:defRPr/>
              </a:pPr>
              <a:t>‹#›</a:t>
            </a:fld>
            <a:endParaRPr lang="en-US"/>
          </a:p>
        </p:txBody>
      </p:sp>
    </p:spTree>
    <p:extLst>
      <p:ext uri="{BB962C8B-B14F-4D97-AF65-F5344CB8AC3E}">
        <p14:creationId xmlns:p14="http://schemas.microsoft.com/office/powerpoint/2010/main" xmlns="" val="330926685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FC2592BF-9787-48A8-8A3C-56749D6FC0AD}" type="slidenum">
              <a:rPr lang="en-US"/>
              <a:pPr>
                <a:defRPr/>
              </a:pPr>
              <a:t>9</a:t>
            </a:fld>
            <a:endParaRPr lang="en-US"/>
          </a:p>
        </p:txBody>
      </p:sp>
    </p:spTree>
    <p:extLst>
      <p:ext uri="{BB962C8B-B14F-4D97-AF65-F5344CB8AC3E}">
        <p14:creationId xmlns:p14="http://schemas.microsoft.com/office/powerpoint/2010/main" xmlns="" val="6238177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Your brain is made up of brain cells – neurons. The well-used neurons</a:t>
            </a:r>
            <a:r>
              <a:rPr lang="en-US" baseline="0" dirty="0" smtClean="0"/>
              <a:t> in you brain have many little tentacles called dendrites.</a:t>
            </a:r>
            <a:endParaRPr lang="en-CA" dirty="0"/>
          </a:p>
        </p:txBody>
      </p:sp>
      <p:sp>
        <p:nvSpPr>
          <p:cNvPr id="4" name="Slide Number Placeholder 3"/>
          <p:cNvSpPr>
            <a:spLocks noGrp="1"/>
          </p:cNvSpPr>
          <p:nvPr>
            <p:ph type="sldNum" sz="quarter" idx="10"/>
          </p:nvPr>
        </p:nvSpPr>
        <p:spPr/>
        <p:txBody>
          <a:bodyPr/>
          <a:lstStyle/>
          <a:p>
            <a:fld id="{391105E4-9E70-4B8C-B294-1B0219D99967}" type="slidenum">
              <a:rPr lang="en-US" smtClean="0"/>
              <a:pPr/>
              <a:t>21</a:t>
            </a:fld>
            <a:endParaRPr lang="en-US"/>
          </a:p>
        </p:txBody>
      </p:sp>
    </p:spTree>
    <p:extLst>
      <p:ext uri="{BB962C8B-B14F-4D97-AF65-F5344CB8AC3E}">
        <p14:creationId xmlns:p14="http://schemas.microsoft.com/office/powerpoint/2010/main" xmlns="" val="22649308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Here is a picture of a couple nerve cells.  You already</a:t>
            </a:r>
            <a:r>
              <a:rPr lang="en-US" baseline="0" dirty="0" smtClean="0"/>
              <a:t> have billions of these and you may have heard that you cannot grow new nerve cells, which is correct.  That is why it is so important to protect your head!  But take a look at the parts of the cells.  There are these things called dendrites and axons.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When you give yourself</a:t>
            </a:r>
            <a:r>
              <a:rPr lang="en-US" baseline="0" dirty="0" smtClean="0"/>
              <a:t> </a:t>
            </a:r>
            <a:r>
              <a:rPr lang="en-US" dirty="0" smtClean="0"/>
              <a:t>a mental workout,</a:t>
            </a:r>
            <a:r>
              <a:rPr lang="en-US" baseline="0" dirty="0" smtClean="0"/>
              <a:t> two things happen. The number of connections between neurons increases and each connection becomes stronger. Scientists have measured the resulting increased thickness of brain tissue after learning.</a:t>
            </a:r>
            <a:endParaRPr lang="en-CA"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CA" dirty="0" smtClean="0"/>
          </a:p>
          <a:p>
            <a:r>
              <a:rPr lang="en-US" baseline="0" dirty="0" smtClean="0"/>
              <a:t>The dendrite of one nerve cell is connected to the axon of the next.  </a:t>
            </a:r>
            <a:endParaRPr lang="en-CA" dirty="0"/>
          </a:p>
        </p:txBody>
      </p:sp>
      <p:sp>
        <p:nvSpPr>
          <p:cNvPr id="4" name="Slide Number Placeholder 3"/>
          <p:cNvSpPr>
            <a:spLocks noGrp="1"/>
          </p:cNvSpPr>
          <p:nvPr>
            <p:ph type="sldNum" sz="quarter" idx="10"/>
          </p:nvPr>
        </p:nvSpPr>
        <p:spPr/>
        <p:txBody>
          <a:bodyPr/>
          <a:lstStyle/>
          <a:p>
            <a:fld id="{391105E4-9E70-4B8C-B294-1B0219D99967}" type="slidenum">
              <a:rPr lang="en-US" smtClean="0"/>
              <a:pPr/>
              <a:t>22</a:t>
            </a:fld>
            <a:endParaRPr lang="en-US"/>
          </a:p>
        </p:txBody>
      </p:sp>
    </p:spTree>
    <p:extLst>
      <p:ext uri="{BB962C8B-B14F-4D97-AF65-F5344CB8AC3E}">
        <p14:creationId xmlns:p14="http://schemas.microsoft.com/office/powerpoint/2010/main" xmlns="" val="20628615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Completing fun, repetitive, undemanding </a:t>
            </a:r>
            <a:r>
              <a:rPr lang="en-US" baseline="0" dirty="0" smtClean="0"/>
              <a:t>tasks does not help!</a:t>
            </a:r>
            <a:endParaRPr lang="en-CA" dirty="0"/>
          </a:p>
        </p:txBody>
      </p:sp>
      <p:sp>
        <p:nvSpPr>
          <p:cNvPr id="4" name="Slide Number Placeholder 3"/>
          <p:cNvSpPr>
            <a:spLocks noGrp="1"/>
          </p:cNvSpPr>
          <p:nvPr>
            <p:ph type="sldNum" sz="quarter" idx="10"/>
          </p:nvPr>
        </p:nvSpPr>
        <p:spPr/>
        <p:txBody>
          <a:bodyPr/>
          <a:lstStyle/>
          <a:p>
            <a:fld id="{391105E4-9E70-4B8C-B294-1B0219D99967}" type="slidenum">
              <a:rPr lang="en-US" smtClean="0"/>
              <a:pPr/>
              <a:t>23</a:t>
            </a:fld>
            <a:endParaRPr lang="en-US"/>
          </a:p>
        </p:txBody>
      </p:sp>
    </p:spTree>
    <p:extLst>
      <p:ext uri="{BB962C8B-B14F-4D97-AF65-F5344CB8AC3E}">
        <p14:creationId xmlns:p14="http://schemas.microsoft.com/office/powerpoint/2010/main" xmlns="" val="24242994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You must challenge yourself.  The runner will either run longer distances, or run at a faster pace.  The weight lifter will either do more reps, or use heavier weights.  But what does this mean for people working out their brain?</a:t>
            </a:r>
            <a:endParaRPr lang="en-CA" dirty="0"/>
          </a:p>
        </p:txBody>
      </p:sp>
      <p:sp>
        <p:nvSpPr>
          <p:cNvPr id="4" name="Slide Number Placeholder 3"/>
          <p:cNvSpPr>
            <a:spLocks noGrp="1"/>
          </p:cNvSpPr>
          <p:nvPr>
            <p:ph type="sldNum" sz="quarter" idx="10"/>
          </p:nvPr>
        </p:nvSpPr>
        <p:spPr/>
        <p:txBody>
          <a:bodyPr/>
          <a:lstStyle/>
          <a:p>
            <a:fld id="{391105E4-9E70-4B8C-B294-1B0219D99967}" type="slidenum">
              <a:rPr lang="en-US" smtClean="0"/>
              <a:pPr/>
              <a:t>26</a:t>
            </a:fld>
            <a:endParaRPr lang="en-US"/>
          </a:p>
        </p:txBody>
      </p:sp>
    </p:spTree>
    <p:extLst>
      <p:ext uri="{BB962C8B-B14F-4D97-AF65-F5344CB8AC3E}">
        <p14:creationId xmlns:p14="http://schemas.microsoft.com/office/powerpoint/2010/main" xmlns="" val="30870557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think about that journey</a:t>
            </a:r>
            <a:r>
              <a:rPr lang="en-US" baseline="0" dirty="0" smtClean="0"/>
              <a:t> and your accomplishments</a:t>
            </a:r>
            <a:endParaRPr lang="en-CA" dirty="0"/>
          </a:p>
        </p:txBody>
      </p:sp>
      <p:sp>
        <p:nvSpPr>
          <p:cNvPr id="4" name="Slide Number Placeholder 3"/>
          <p:cNvSpPr>
            <a:spLocks noGrp="1"/>
          </p:cNvSpPr>
          <p:nvPr>
            <p:ph type="sldNum" sz="quarter" idx="10"/>
          </p:nvPr>
        </p:nvSpPr>
        <p:spPr/>
        <p:txBody>
          <a:bodyPr/>
          <a:lstStyle/>
          <a:p>
            <a:fld id="{391105E4-9E70-4B8C-B294-1B0219D99967}" type="slidenum">
              <a:rPr lang="en-US" smtClean="0"/>
              <a:pPr/>
              <a:t>29</a:t>
            </a:fld>
            <a:endParaRPr lang="en-US"/>
          </a:p>
        </p:txBody>
      </p:sp>
    </p:spTree>
    <p:extLst>
      <p:ext uri="{BB962C8B-B14F-4D97-AF65-F5344CB8AC3E}">
        <p14:creationId xmlns:p14="http://schemas.microsoft.com/office/powerpoint/2010/main" xmlns="" val="9950780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0825" cy="6850063"/>
            <a:chOff x="0" y="0"/>
            <a:chExt cx="5758" cy="4315"/>
          </a:xfrm>
        </p:grpSpPr>
        <p:grpSp>
          <p:nvGrpSpPr>
            <p:cNvPr id="5" name="Group 3"/>
            <p:cNvGrpSpPr>
              <a:grpSpLocks/>
            </p:cNvGrpSpPr>
            <p:nvPr userDrawn="1"/>
          </p:nvGrpSpPr>
          <p:grpSpPr bwMode="auto">
            <a:xfrm>
              <a:off x="1728" y="2230"/>
              <a:ext cx="4027" cy="2085"/>
              <a:chOff x="1728" y="2230"/>
              <a:chExt cx="4027" cy="2085"/>
            </a:xfrm>
          </p:grpSpPr>
          <p:sp>
            <p:nvSpPr>
              <p:cNvPr id="8" name="Freeform 4"/>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eaLnBrk="0" hangingPunct="0">
                  <a:defRPr/>
                </a:pPr>
                <a:endParaRPr lang="en-US"/>
              </a:p>
            </p:txBody>
          </p:sp>
          <p:sp>
            <p:nvSpPr>
              <p:cNvPr id="9" name="Freeform 5"/>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eaLnBrk="0" hangingPunct="0">
                  <a:defRPr/>
                </a:pPr>
                <a:endParaRPr lang="en-US"/>
              </a:p>
            </p:txBody>
          </p:sp>
          <p:sp>
            <p:nvSpPr>
              <p:cNvPr id="10" name="Freeform 6"/>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eaLnBrk="0" hangingPunct="0">
                  <a:defRPr/>
                </a:pPr>
                <a:endParaRPr lang="en-US"/>
              </a:p>
            </p:txBody>
          </p:sp>
          <p:sp>
            <p:nvSpPr>
              <p:cNvPr id="11" name="Freeform 7"/>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a:schemeClr val="bg1"/>
              </a:solidFill>
              <a:ln w="9525">
                <a:noFill/>
                <a:round/>
                <a:headEnd/>
                <a:tailEnd/>
              </a:ln>
            </p:spPr>
            <p:txBody>
              <a:bodyPr/>
              <a:lstStyle/>
              <a:p>
                <a:pPr eaLnBrk="0" hangingPunct="0">
                  <a:defRPr/>
                </a:pPr>
                <a:endParaRPr lang="en-US"/>
              </a:p>
            </p:txBody>
          </p:sp>
          <p:sp>
            <p:nvSpPr>
              <p:cNvPr id="12" name="Freeform 8"/>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eaLnBrk="0" hangingPunct="0">
                  <a:defRPr/>
                </a:pPr>
                <a:endParaRPr lang="en-US"/>
              </a:p>
            </p:txBody>
          </p:sp>
        </p:grpSp>
        <p:sp>
          <p:nvSpPr>
            <p:cNvPr id="6" name="Freeform 9"/>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eaLnBrk="0" hangingPunct="0">
                <a:defRPr/>
              </a:pPr>
              <a:endParaRPr lang="en-US"/>
            </a:p>
          </p:txBody>
        </p:sp>
        <p:sp>
          <p:nvSpPr>
            <p:cNvPr id="7" name="Freeform 10"/>
            <p:cNvSpPr>
              <a:spLocks/>
            </p:cNvSpPr>
            <p:nvPr/>
          </p:nvSpPr>
          <p:spPr bwMode="hidden">
            <a:xfrm>
              <a:off x="0" y="0"/>
              <a:ext cx="5758" cy="1776"/>
            </a:xfrm>
            <a:custGeom>
              <a:avLst/>
              <a:gdLst>
                <a:gd name="T0" fmla="*/ 0 w 5740"/>
                <a:gd name="T1" fmla="*/ 0 h 1906"/>
                <a:gd name="T2" fmla="*/ 0 w 5740"/>
                <a:gd name="T3" fmla="*/ 1906 h 1906"/>
                <a:gd name="T4" fmla="*/ 5740 w 5740"/>
                <a:gd name="T5" fmla="*/ 1906 h 1906"/>
                <a:gd name="T6" fmla="*/ 5740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pPr eaLnBrk="0" hangingPunct="0">
                <a:defRPr/>
              </a:pPr>
              <a:endParaRPr lang="en-US"/>
            </a:p>
          </p:txBody>
        </p:sp>
      </p:grpSp>
      <p:sp>
        <p:nvSpPr>
          <p:cNvPr id="40971" name="Rectangle 11"/>
          <p:cNvSpPr>
            <a:spLocks noGrp="1" noChangeArrowheads="1"/>
          </p:cNvSpPr>
          <p:nvPr>
            <p:ph type="ctrTitle" sz="quarter"/>
          </p:nvPr>
        </p:nvSpPr>
        <p:spPr>
          <a:xfrm>
            <a:off x="685800" y="1736725"/>
            <a:ext cx="7772400" cy="1920875"/>
          </a:xfrm>
        </p:spPr>
        <p:txBody>
          <a:bodyPr/>
          <a:lstStyle>
            <a:lvl1pPr>
              <a:defRPr sz="6000">
                <a:solidFill>
                  <a:srgbClr val="F6DB3C"/>
                </a:solidFill>
                <a:latin typeface="Arial" pitchFamily="34" charset="0"/>
                <a:cs typeface="Arial" pitchFamily="34" charset="0"/>
              </a:defRPr>
            </a:lvl1pPr>
          </a:lstStyle>
          <a:p>
            <a:r>
              <a:rPr lang="en-US" dirty="0"/>
              <a:t>Click to edit Master title style</a:t>
            </a:r>
          </a:p>
        </p:txBody>
      </p:sp>
      <p:sp>
        <p:nvSpPr>
          <p:cNvPr id="40972"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atin typeface="Arial" pitchFamily="34" charset="0"/>
                <a:cs typeface="Arial" pitchFamily="34" charset="0"/>
              </a:defRPr>
            </a:lvl1pPr>
          </a:lstStyle>
          <a:p>
            <a:r>
              <a:rPr lang="en-US" dirty="0"/>
              <a:t>Click to edit Master subtitle style</a:t>
            </a:r>
          </a:p>
        </p:txBody>
      </p:sp>
      <p:sp>
        <p:nvSpPr>
          <p:cNvPr id="13" name="Rectangle 13"/>
          <p:cNvSpPr>
            <a:spLocks noGrp="1" noChangeArrowheads="1"/>
          </p:cNvSpPr>
          <p:nvPr>
            <p:ph type="dt" sz="quarter" idx="10"/>
          </p:nvPr>
        </p:nvSpPr>
        <p:spPr>
          <a:xfrm>
            <a:off x="457200" y="6248400"/>
            <a:ext cx="2133600" cy="476250"/>
          </a:xfrm>
        </p:spPr>
        <p:txBody>
          <a:bodyPr/>
          <a:lstStyle>
            <a:lvl1pPr>
              <a:defRPr/>
            </a:lvl1pPr>
          </a:lstStyle>
          <a:p>
            <a:pPr>
              <a:defRPr/>
            </a:pPr>
            <a:fld id="{CFAAB016-58DE-491A-9B70-C609257EC11F}" type="datetimeFigureOut">
              <a:rPr lang="en-US"/>
              <a:pPr>
                <a:defRPr/>
              </a:pPr>
              <a:t>5/12/2015</a:t>
            </a:fld>
            <a:endParaRPr lang="en-US"/>
          </a:p>
        </p:txBody>
      </p:sp>
      <p:sp>
        <p:nvSpPr>
          <p:cNvPr id="14" name="Rectangle 14"/>
          <p:cNvSpPr>
            <a:spLocks noGrp="1" noChangeArrowheads="1"/>
          </p:cNvSpPr>
          <p:nvPr>
            <p:ph type="ftr" sz="quarter" idx="11"/>
          </p:nvPr>
        </p:nvSpPr>
        <p:spPr>
          <a:xfrm>
            <a:off x="3124200" y="6251575"/>
            <a:ext cx="2895600" cy="476250"/>
          </a:xfrm>
        </p:spPr>
        <p:txBody>
          <a:bodyPr/>
          <a:lstStyle>
            <a:lvl1pPr>
              <a:defRPr/>
            </a:lvl1pPr>
          </a:lstStyle>
          <a:p>
            <a:pPr>
              <a:defRPr/>
            </a:pPr>
            <a:endParaRPr lang="en-US"/>
          </a:p>
        </p:txBody>
      </p:sp>
      <p:sp>
        <p:nvSpPr>
          <p:cNvPr id="15" name="Rectangle 15"/>
          <p:cNvSpPr>
            <a:spLocks noGrp="1" noChangeArrowheads="1"/>
          </p:cNvSpPr>
          <p:nvPr>
            <p:ph type="sldNum" sz="quarter" idx="12"/>
          </p:nvPr>
        </p:nvSpPr>
        <p:spPr>
          <a:xfrm>
            <a:off x="6553200" y="6254750"/>
            <a:ext cx="2133600" cy="476250"/>
          </a:xfrm>
        </p:spPr>
        <p:txBody>
          <a:bodyPr/>
          <a:lstStyle>
            <a:lvl1pPr>
              <a:defRPr/>
            </a:lvl1pPr>
          </a:lstStyle>
          <a:p>
            <a:pPr>
              <a:defRPr/>
            </a:pPr>
            <a:fld id="{7EE20DDE-A546-4682-BFF0-B6FF1391F8B9}" type="slidenum">
              <a:rPr lang="en-US"/>
              <a:pPr>
                <a:defRPr/>
              </a:pPr>
              <a:t>‹#›</a:t>
            </a:fld>
            <a:endParaRPr lang="en-US"/>
          </a:p>
        </p:txBody>
      </p:sp>
    </p:spTree>
  </p:cSld>
  <p:clrMapOvr>
    <a:masterClrMapping/>
  </p:clrMapOvr>
  <p:transition advClick="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dt" sz="half" idx="10"/>
          </p:nvPr>
        </p:nvSpPr>
        <p:spPr>
          <a:ln/>
        </p:spPr>
        <p:txBody>
          <a:bodyPr/>
          <a:lstStyle>
            <a:lvl1pPr>
              <a:defRPr/>
            </a:lvl1pPr>
          </a:lstStyle>
          <a:p>
            <a:pPr>
              <a:defRPr/>
            </a:pPr>
            <a:fld id="{2007219E-A8C4-42CF-A76C-A9A8057244DE}" type="datetimeFigureOut">
              <a:rPr lang="en-US"/>
              <a:pPr>
                <a:defRPr/>
              </a:pPr>
              <a:t>5/12/2015</a:t>
            </a:fld>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5DD2FB80-BF7F-418F-AB4B-0F61FA5A383F}" type="slidenum">
              <a:rPr lang="en-US"/>
              <a:pPr>
                <a:defRPr/>
              </a:pPr>
              <a:t>‹#›</a:t>
            </a:fld>
            <a:endParaRPr lang="en-US"/>
          </a:p>
        </p:txBody>
      </p:sp>
      <p:sp>
        <p:nvSpPr>
          <p:cNvPr id="6"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transition advClick="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dt" sz="half" idx="10"/>
          </p:nvPr>
        </p:nvSpPr>
        <p:spPr>
          <a:ln/>
        </p:spPr>
        <p:txBody>
          <a:bodyPr/>
          <a:lstStyle>
            <a:lvl1pPr>
              <a:defRPr/>
            </a:lvl1pPr>
          </a:lstStyle>
          <a:p>
            <a:pPr>
              <a:defRPr/>
            </a:pPr>
            <a:fld id="{FAB2191B-5CE3-4585-9D17-43DB79E80F1B}" type="datetimeFigureOut">
              <a:rPr lang="en-US"/>
              <a:pPr>
                <a:defRPr/>
              </a:pPr>
              <a:t>5/12/2015</a:t>
            </a:fld>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74228D03-E24F-4B89-AEF6-99FF5F441CD9}" type="slidenum">
              <a:rPr lang="en-US"/>
              <a:pPr>
                <a:defRPr/>
              </a:pPr>
              <a:t>‹#›</a:t>
            </a:fld>
            <a:endParaRPr lang="en-US"/>
          </a:p>
        </p:txBody>
      </p:sp>
      <p:sp>
        <p:nvSpPr>
          <p:cNvPr id="6"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transition advClick="0">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8298"/>
            <a:ext cx="9144000" cy="1143000"/>
          </a:xfrm>
          <a:noFill/>
        </p:spPr>
        <p:txBody>
          <a:bodyPr/>
          <a:lstStyle>
            <a:lvl1pPr>
              <a:defRPr>
                <a:solidFill>
                  <a:srgbClr val="F6DB3C"/>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1228726"/>
            <a:ext cx="8229600" cy="4897438"/>
          </a:xfrm>
        </p:spPr>
        <p:txBody>
          <a:bodyPr/>
          <a:lstStyle>
            <a:lvl1pPr>
              <a:defRPr b="1">
                <a:latin typeface="Arial" pitchFamily="34" charset="0"/>
                <a:cs typeface="Arial" pitchFamily="34" charset="0"/>
              </a:defRPr>
            </a:lvl1pPr>
            <a:lvl2pPr>
              <a:defRPr b="1">
                <a:latin typeface="Arial" pitchFamily="34" charset="0"/>
                <a:cs typeface="Arial" pitchFamily="34" charset="0"/>
              </a:defRPr>
            </a:lvl2pPr>
            <a:lvl3pPr>
              <a:defRPr b="1">
                <a:latin typeface="Arial" pitchFamily="34" charset="0"/>
                <a:cs typeface="Arial" pitchFamily="34" charset="0"/>
              </a:defRPr>
            </a:lvl3pPr>
            <a:lvl4pPr>
              <a:defRPr b="1">
                <a:latin typeface="Arial" pitchFamily="34" charset="0"/>
                <a:cs typeface="Arial" pitchFamily="34" charset="0"/>
              </a:defRPr>
            </a:lvl4pPr>
            <a:lvl5pPr>
              <a:defRPr b="1">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2"/>
          <p:cNvSpPr>
            <a:spLocks noGrp="1" noChangeArrowheads="1"/>
          </p:cNvSpPr>
          <p:nvPr>
            <p:ph type="dt" sz="half" idx="10"/>
          </p:nvPr>
        </p:nvSpPr>
        <p:spPr>
          <a:ln/>
        </p:spPr>
        <p:txBody>
          <a:bodyPr/>
          <a:lstStyle>
            <a:lvl1pPr>
              <a:defRPr/>
            </a:lvl1pPr>
          </a:lstStyle>
          <a:p>
            <a:pPr>
              <a:defRPr/>
            </a:pPr>
            <a:fld id="{C3B375C9-D231-4742-B7C4-D3B1EB838BEF}" type="datetimeFigureOut">
              <a:rPr lang="en-US"/>
              <a:pPr>
                <a:defRPr/>
              </a:pPr>
              <a:t>5/12/2015</a:t>
            </a:fld>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C820A2E5-3F4D-481C-9566-8D84DB4486A6}" type="slidenum">
              <a:rPr lang="en-US"/>
              <a:pPr>
                <a:defRPr/>
              </a:pPr>
              <a:t>‹#›</a:t>
            </a:fld>
            <a:endParaRPr lang="en-US"/>
          </a:p>
        </p:txBody>
      </p:sp>
      <p:sp>
        <p:nvSpPr>
          <p:cNvPr id="6"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transition advClick="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dt" sz="half" idx="10"/>
          </p:nvPr>
        </p:nvSpPr>
        <p:spPr>
          <a:ln/>
        </p:spPr>
        <p:txBody>
          <a:bodyPr/>
          <a:lstStyle>
            <a:lvl1pPr>
              <a:defRPr/>
            </a:lvl1pPr>
          </a:lstStyle>
          <a:p>
            <a:pPr>
              <a:defRPr/>
            </a:pPr>
            <a:fld id="{96210ADC-0B25-4892-B5C2-40BF6B0D6931}" type="datetimeFigureOut">
              <a:rPr lang="en-US"/>
              <a:pPr>
                <a:defRPr/>
              </a:pPr>
              <a:t>5/12/2015</a:t>
            </a:fld>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BA0BCD7C-E086-4D96-8295-0F16B9BB8399}" type="slidenum">
              <a:rPr lang="en-US"/>
              <a:pPr>
                <a:defRPr/>
              </a:pPr>
              <a:t>‹#›</a:t>
            </a:fld>
            <a:endParaRPr lang="en-US"/>
          </a:p>
        </p:txBody>
      </p:sp>
      <p:sp>
        <p:nvSpPr>
          <p:cNvPr id="6"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transition advClick="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7176"/>
            <a:ext cx="8229600" cy="1143000"/>
          </a:xfrm>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dt" sz="half" idx="10"/>
          </p:nvPr>
        </p:nvSpPr>
        <p:spPr>
          <a:ln/>
        </p:spPr>
        <p:txBody>
          <a:bodyPr/>
          <a:lstStyle>
            <a:lvl1pPr>
              <a:defRPr/>
            </a:lvl1pPr>
          </a:lstStyle>
          <a:p>
            <a:pPr>
              <a:defRPr/>
            </a:pPr>
            <a:fld id="{73FC32E9-FF7A-4847-BD5C-741FE6D61523}" type="datetimeFigureOut">
              <a:rPr lang="en-US"/>
              <a:pPr>
                <a:defRPr/>
              </a:pPr>
              <a:t>5/12/2015</a:t>
            </a:fld>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FADA087F-AE5D-4FA3-BEE9-6737636937B6}" type="slidenum">
              <a:rPr lang="en-US"/>
              <a:pPr>
                <a:defRPr/>
              </a:pPr>
              <a:t>‹#›</a:t>
            </a:fld>
            <a:endParaRPr lang="en-US"/>
          </a:p>
        </p:txBody>
      </p:sp>
      <p:sp>
        <p:nvSpPr>
          <p:cNvPr id="7"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transition advClick="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pitchFamily="34" charset="0"/>
                <a:cs typeface="Arial" pitchFamily="34"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
          <p:cNvSpPr>
            <a:spLocks noGrp="1" noChangeArrowheads="1"/>
          </p:cNvSpPr>
          <p:nvPr>
            <p:ph type="dt" sz="half" idx="10"/>
          </p:nvPr>
        </p:nvSpPr>
        <p:spPr>
          <a:ln/>
        </p:spPr>
        <p:txBody>
          <a:bodyPr/>
          <a:lstStyle>
            <a:lvl1pPr>
              <a:defRPr/>
            </a:lvl1pPr>
          </a:lstStyle>
          <a:p>
            <a:pPr>
              <a:defRPr/>
            </a:pPr>
            <a:fld id="{652520D5-C784-4980-AB4A-A8037628CED9}" type="datetimeFigureOut">
              <a:rPr lang="en-US"/>
              <a:pPr>
                <a:defRPr/>
              </a:pPr>
              <a:t>5/12/2015</a:t>
            </a:fld>
            <a:endParaRPr lang="en-US"/>
          </a:p>
        </p:txBody>
      </p:sp>
      <p:sp>
        <p:nvSpPr>
          <p:cNvPr id="8" name="Rectangle 3"/>
          <p:cNvSpPr>
            <a:spLocks noGrp="1" noChangeArrowheads="1"/>
          </p:cNvSpPr>
          <p:nvPr>
            <p:ph type="sldNum" sz="quarter" idx="11"/>
          </p:nvPr>
        </p:nvSpPr>
        <p:spPr>
          <a:ln/>
        </p:spPr>
        <p:txBody>
          <a:bodyPr/>
          <a:lstStyle>
            <a:lvl1pPr>
              <a:defRPr/>
            </a:lvl1pPr>
          </a:lstStyle>
          <a:p>
            <a:pPr>
              <a:defRPr/>
            </a:pPr>
            <a:fld id="{7D3FB106-81ED-488C-99AA-AE0629EB27EA}" type="slidenum">
              <a:rPr lang="en-US"/>
              <a:pPr>
                <a:defRPr/>
              </a:pPr>
              <a:t>‹#›</a:t>
            </a:fld>
            <a:endParaRPr lang="en-US"/>
          </a:p>
        </p:txBody>
      </p:sp>
      <p:sp>
        <p:nvSpPr>
          <p:cNvPr id="9"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transition advClick="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1"/>
          <p:cNvSpPr>
            <a:spLocks noGrp="1"/>
          </p:cNvSpPr>
          <p:nvPr>
            <p:ph type="title"/>
          </p:nvPr>
        </p:nvSpPr>
        <p:spPr>
          <a:xfrm>
            <a:off x="0" y="0"/>
            <a:ext cx="9126538" cy="1143000"/>
          </a:xfrm>
        </p:spPr>
        <p:txBody>
          <a:bodyPr/>
          <a:lstStyle>
            <a:lvl1pPr>
              <a:defRPr>
                <a:latin typeface="Arial" pitchFamily="34" charset="0"/>
                <a:cs typeface="Arial" pitchFamily="34" charset="0"/>
              </a:defRPr>
            </a:lvl1pPr>
          </a:lstStyle>
          <a:p>
            <a:r>
              <a:rPr lang="en-US" dirty="0" smtClean="0"/>
              <a:t>Click to edit Master title style</a:t>
            </a:r>
            <a:endParaRPr lang="en-US" dirty="0"/>
          </a:p>
        </p:txBody>
      </p:sp>
      <p:sp>
        <p:nvSpPr>
          <p:cNvPr id="3" name="Rectangle 2"/>
          <p:cNvSpPr>
            <a:spLocks noGrp="1" noChangeArrowheads="1"/>
          </p:cNvSpPr>
          <p:nvPr>
            <p:ph type="dt" sz="half" idx="10"/>
          </p:nvPr>
        </p:nvSpPr>
        <p:spPr>
          <a:ln/>
        </p:spPr>
        <p:txBody>
          <a:bodyPr/>
          <a:lstStyle>
            <a:lvl1pPr>
              <a:defRPr/>
            </a:lvl1pPr>
          </a:lstStyle>
          <a:p>
            <a:pPr>
              <a:defRPr/>
            </a:pPr>
            <a:fld id="{8AB122F6-0502-4384-BE95-DA6360808AD3}" type="datetimeFigureOut">
              <a:rPr lang="en-US"/>
              <a:pPr>
                <a:defRPr/>
              </a:pPr>
              <a:t>5/12/2015</a:t>
            </a:fld>
            <a:endParaRPr lang="en-US"/>
          </a:p>
        </p:txBody>
      </p:sp>
      <p:sp>
        <p:nvSpPr>
          <p:cNvPr id="4" name="Rectangle 3"/>
          <p:cNvSpPr>
            <a:spLocks noGrp="1" noChangeArrowheads="1"/>
          </p:cNvSpPr>
          <p:nvPr>
            <p:ph type="sldNum" sz="quarter" idx="11"/>
          </p:nvPr>
        </p:nvSpPr>
        <p:spPr>
          <a:ln/>
        </p:spPr>
        <p:txBody>
          <a:bodyPr/>
          <a:lstStyle>
            <a:lvl1pPr>
              <a:defRPr/>
            </a:lvl1pPr>
          </a:lstStyle>
          <a:p>
            <a:pPr>
              <a:defRPr/>
            </a:pPr>
            <a:fld id="{44AD9A15-191F-4A34-B9B2-7431567A9D0E}" type="slidenum">
              <a:rPr lang="en-US"/>
              <a:pPr>
                <a:defRPr/>
              </a:pPr>
              <a:t>‹#›</a:t>
            </a:fld>
            <a:endParaRPr lang="en-US"/>
          </a:p>
        </p:txBody>
      </p:sp>
      <p:sp>
        <p:nvSpPr>
          <p:cNvPr id="5"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transition advClick="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dt" sz="half" idx="10"/>
          </p:nvPr>
        </p:nvSpPr>
        <p:spPr>
          <a:ln/>
        </p:spPr>
        <p:txBody>
          <a:bodyPr/>
          <a:lstStyle>
            <a:lvl1pPr>
              <a:defRPr/>
            </a:lvl1pPr>
          </a:lstStyle>
          <a:p>
            <a:pPr>
              <a:defRPr/>
            </a:pPr>
            <a:fld id="{6B1DCE8E-7854-49BA-8049-E55835F583B4}" type="datetimeFigureOut">
              <a:rPr lang="en-US"/>
              <a:pPr>
                <a:defRPr/>
              </a:pPr>
              <a:t>5/12/2015</a:t>
            </a:fld>
            <a:endParaRPr lang="en-US"/>
          </a:p>
        </p:txBody>
      </p:sp>
      <p:sp>
        <p:nvSpPr>
          <p:cNvPr id="3" name="Rectangle 3"/>
          <p:cNvSpPr>
            <a:spLocks noGrp="1" noChangeArrowheads="1"/>
          </p:cNvSpPr>
          <p:nvPr>
            <p:ph type="sldNum" sz="quarter" idx="11"/>
          </p:nvPr>
        </p:nvSpPr>
        <p:spPr>
          <a:ln/>
        </p:spPr>
        <p:txBody>
          <a:bodyPr/>
          <a:lstStyle>
            <a:lvl1pPr>
              <a:defRPr/>
            </a:lvl1pPr>
          </a:lstStyle>
          <a:p>
            <a:pPr>
              <a:defRPr/>
            </a:pPr>
            <a:fld id="{FD296643-BD77-4060-87DB-218BD08427B9}" type="slidenum">
              <a:rPr lang="en-US"/>
              <a:pPr>
                <a:defRPr/>
              </a:pPr>
              <a:t>‹#›</a:t>
            </a:fld>
            <a:endParaRPr lang="en-US"/>
          </a:p>
        </p:txBody>
      </p:sp>
      <p:sp>
        <p:nvSpPr>
          <p:cNvPr id="4"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transition advClick="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dt" sz="half" idx="10"/>
          </p:nvPr>
        </p:nvSpPr>
        <p:spPr>
          <a:ln/>
        </p:spPr>
        <p:txBody>
          <a:bodyPr/>
          <a:lstStyle>
            <a:lvl1pPr>
              <a:defRPr/>
            </a:lvl1pPr>
          </a:lstStyle>
          <a:p>
            <a:pPr>
              <a:defRPr/>
            </a:pPr>
            <a:fld id="{5B0157C7-2455-41DB-B88B-09A3C40A29D7}" type="datetimeFigureOut">
              <a:rPr lang="en-US"/>
              <a:pPr>
                <a:defRPr/>
              </a:pPr>
              <a:t>5/12/2015</a:t>
            </a:fld>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F172A0F8-5A87-4FC9-9079-85BA88068435}" type="slidenum">
              <a:rPr lang="en-US"/>
              <a:pPr>
                <a:defRPr/>
              </a:pPr>
              <a:t>‹#›</a:t>
            </a:fld>
            <a:endParaRPr lang="en-US"/>
          </a:p>
        </p:txBody>
      </p:sp>
      <p:sp>
        <p:nvSpPr>
          <p:cNvPr id="7"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transition advClick="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dt" sz="half" idx="10"/>
          </p:nvPr>
        </p:nvSpPr>
        <p:spPr>
          <a:ln/>
        </p:spPr>
        <p:txBody>
          <a:bodyPr/>
          <a:lstStyle>
            <a:lvl1pPr>
              <a:defRPr/>
            </a:lvl1pPr>
          </a:lstStyle>
          <a:p>
            <a:pPr>
              <a:defRPr/>
            </a:pPr>
            <a:fld id="{707B8E25-7EF1-476B-8F3D-94AAB57BFCB8}" type="datetimeFigureOut">
              <a:rPr lang="en-US"/>
              <a:pPr>
                <a:defRPr/>
              </a:pPr>
              <a:t>5/12/2015</a:t>
            </a:fld>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7EABBCBA-6E69-4AD9-8AAE-FB7E85A0F7E7}" type="slidenum">
              <a:rPr lang="en-US"/>
              <a:pPr>
                <a:defRPr/>
              </a:pPr>
              <a:t>‹#›</a:t>
            </a:fld>
            <a:endParaRPr lang="en-US"/>
          </a:p>
        </p:txBody>
      </p:sp>
      <p:sp>
        <p:nvSpPr>
          <p:cNvPr id="7"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transition advClick="0">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dt" sz="half" idx="2"/>
          </p:nvPr>
        </p:nvSpPr>
        <p:spPr bwMode="auto">
          <a:xfrm>
            <a:off x="457200" y="625157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fld id="{B16B4707-45B1-44C2-BE7D-D184A7D0D669}" type="datetimeFigureOut">
              <a:rPr lang="en-US"/>
              <a:pPr>
                <a:defRPr/>
              </a:pPr>
              <a:t>5/12/2015</a:t>
            </a:fld>
            <a:endParaRPr lang="en-US"/>
          </a:p>
        </p:txBody>
      </p:sp>
      <p:sp>
        <p:nvSpPr>
          <p:cNvPr id="39939" name="Rectangle 3"/>
          <p:cNvSpPr>
            <a:spLocks noGrp="1" noChangeArrowheads="1"/>
          </p:cNvSpPr>
          <p:nvPr>
            <p:ph type="sldNum" sz="quarter" idx="4"/>
          </p:nvPr>
        </p:nvSpPr>
        <p:spPr bwMode="auto">
          <a:xfrm>
            <a:off x="6553200" y="6248400"/>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pPr>
              <a:defRPr/>
            </a:pPr>
            <a:fld id="{856AEFCC-4177-4A3E-87D5-7BFB82233ADD}" type="slidenum">
              <a:rPr lang="en-US"/>
              <a:pPr>
                <a:defRPr/>
              </a:pPr>
              <a:t>‹#›</a:t>
            </a:fld>
            <a:endParaRPr lang="en-US"/>
          </a:p>
        </p:txBody>
      </p:sp>
      <p:grpSp>
        <p:nvGrpSpPr>
          <p:cNvPr id="1028" name="Group 4"/>
          <p:cNvGrpSpPr>
            <a:grpSpLocks/>
          </p:cNvGrpSpPr>
          <p:nvPr/>
        </p:nvGrpSpPr>
        <p:grpSpPr bwMode="auto">
          <a:xfrm>
            <a:off x="0" y="0"/>
            <a:ext cx="9140825" cy="6850063"/>
            <a:chOff x="0" y="0"/>
            <a:chExt cx="5758" cy="4315"/>
          </a:xfrm>
        </p:grpSpPr>
        <p:grpSp>
          <p:nvGrpSpPr>
            <p:cNvPr id="1032" name="Group 5"/>
            <p:cNvGrpSpPr>
              <a:grpSpLocks/>
            </p:cNvGrpSpPr>
            <p:nvPr userDrawn="1"/>
          </p:nvGrpSpPr>
          <p:grpSpPr bwMode="auto">
            <a:xfrm>
              <a:off x="1728" y="2230"/>
              <a:ext cx="4027" cy="2085"/>
              <a:chOff x="1728" y="2230"/>
              <a:chExt cx="4027" cy="2085"/>
            </a:xfrm>
          </p:grpSpPr>
          <p:sp>
            <p:nvSpPr>
              <p:cNvPr id="39942" name="Freeform 6"/>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eaLnBrk="0" hangingPunct="0">
                  <a:defRPr/>
                </a:pPr>
                <a:endParaRPr lang="en-US"/>
              </a:p>
            </p:txBody>
          </p:sp>
          <p:sp>
            <p:nvSpPr>
              <p:cNvPr id="39943" name="Freeform 7"/>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eaLnBrk="0" hangingPunct="0">
                  <a:defRPr/>
                </a:pPr>
                <a:endParaRPr lang="en-US"/>
              </a:p>
            </p:txBody>
          </p:sp>
          <p:sp>
            <p:nvSpPr>
              <p:cNvPr id="39944" name="Freeform 8"/>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eaLnBrk="0" hangingPunct="0">
                  <a:defRPr/>
                </a:pPr>
                <a:endParaRPr lang="en-US"/>
              </a:p>
            </p:txBody>
          </p:sp>
          <p:sp>
            <p:nvSpPr>
              <p:cNvPr id="1038" name="Freeform 9"/>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a:schemeClr val="bg1"/>
              </a:solidFill>
              <a:ln w="9525">
                <a:noFill/>
                <a:round/>
                <a:headEnd/>
                <a:tailEnd/>
              </a:ln>
            </p:spPr>
            <p:txBody>
              <a:bodyPr/>
              <a:lstStyle/>
              <a:p>
                <a:pPr eaLnBrk="0" hangingPunct="0">
                  <a:defRPr/>
                </a:pPr>
                <a:endParaRPr lang="en-US"/>
              </a:p>
            </p:txBody>
          </p:sp>
          <p:sp>
            <p:nvSpPr>
              <p:cNvPr id="39946" name="Freeform 10"/>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eaLnBrk="0" hangingPunct="0">
                  <a:defRPr/>
                </a:pPr>
                <a:endParaRPr lang="en-US"/>
              </a:p>
            </p:txBody>
          </p:sp>
        </p:grpSp>
        <p:sp>
          <p:nvSpPr>
            <p:cNvPr id="39947" name="Freeform 11"/>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eaLnBrk="0" hangingPunct="0">
                <a:defRPr/>
              </a:pPr>
              <a:endParaRPr lang="en-US"/>
            </a:p>
          </p:txBody>
        </p:sp>
        <p:sp>
          <p:nvSpPr>
            <p:cNvPr id="1034" name="Freeform 12"/>
            <p:cNvSpPr>
              <a:spLocks/>
            </p:cNvSpPr>
            <p:nvPr/>
          </p:nvSpPr>
          <p:spPr bwMode="hidden">
            <a:xfrm>
              <a:off x="0" y="0"/>
              <a:ext cx="5758" cy="1776"/>
            </a:xfrm>
            <a:custGeom>
              <a:avLst/>
              <a:gdLst>
                <a:gd name="T0" fmla="*/ 0 w 5740"/>
                <a:gd name="T1" fmla="*/ 0 h 1906"/>
                <a:gd name="T2" fmla="*/ 0 w 5740"/>
                <a:gd name="T3" fmla="*/ 1906 h 1906"/>
                <a:gd name="T4" fmla="*/ 5740 w 5740"/>
                <a:gd name="T5" fmla="*/ 1906 h 1906"/>
                <a:gd name="T6" fmla="*/ 5740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pPr eaLnBrk="0" hangingPunct="0">
                <a:defRPr/>
              </a:pPr>
              <a:endParaRPr lang="en-US"/>
            </a:p>
          </p:txBody>
        </p:sp>
      </p:grpSp>
      <p:sp>
        <p:nvSpPr>
          <p:cNvPr id="39949" name="Rectangle 13"/>
          <p:cNvSpPr>
            <a:spLocks noGrp="1" noRot="1" noChangeArrowheads="1"/>
          </p:cNvSpPr>
          <p:nvPr>
            <p:ph type="title"/>
          </p:nvPr>
        </p:nvSpPr>
        <p:spPr bwMode="auto">
          <a:xfrm>
            <a:off x="0" y="0"/>
            <a:ext cx="9126538"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
        <p:nvSpPr>
          <p:cNvPr id="39950" name="Rectangle 14"/>
          <p:cNvSpPr>
            <a:spLocks noGrp="1" noChangeArrowheads="1"/>
          </p:cNvSpPr>
          <p:nvPr>
            <p:ph type="ftr" sz="quarter" idx="3"/>
          </p:nvPr>
        </p:nvSpPr>
        <p:spPr bwMode="auto">
          <a:xfrm>
            <a:off x="3124200" y="6248400"/>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atin typeface="Arial" charset="0"/>
              </a:defRPr>
            </a:lvl1pPr>
          </a:lstStyle>
          <a:p>
            <a:pPr>
              <a:defRPr/>
            </a:pPr>
            <a:endParaRPr lang="en-US"/>
          </a:p>
        </p:txBody>
      </p:sp>
      <p:sp>
        <p:nvSpPr>
          <p:cNvPr id="39951" name="Rectangle 15"/>
          <p:cNvSpPr>
            <a:spLocks noGrp="1" noChangeArrowheads="1"/>
          </p:cNvSpPr>
          <p:nvPr>
            <p:ph type="body" idx="1"/>
          </p:nvPr>
        </p:nvSpPr>
        <p:spPr bwMode="auto">
          <a:xfrm>
            <a:off x="457200" y="1241425"/>
            <a:ext cx="8229600" cy="48847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cSld>
  <p:clrMap bg1="dk2" tx1="lt1" bg2="dk1" tx2="lt2" accent1="accent1" accent2="accent2" accent3="accent3" accent4="accent4" accent5="accent5" accent6="accent6" hlink="hlink" folHlink="folHlink"/>
  <p:sldLayoutIdLst>
    <p:sldLayoutId id="2147483669"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Lst>
  <p:transition advClick="0">
    <p:fade/>
  </p:transition>
  <p:timing>
    <p:tnLst>
      <p:par>
        <p:cTn id="1" dur="indefinite" restart="never" nodeType="tmRoot"/>
      </p:par>
    </p:tnLst>
  </p:timing>
  <p:txStyles>
    <p:titleStyle>
      <a:lvl1pPr algn="ctr" rtl="0" eaLnBrk="0" fontAlgn="base" hangingPunct="0">
        <a:spcBef>
          <a:spcPct val="0"/>
        </a:spcBef>
        <a:spcAft>
          <a:spcPct val="0"/>
        </a:spcAft>
        <a:defRPr sz="4400" b="1">
          <a:solidFill>
            <a:srgbClr val="F6DB3C"/>
          </a:solidFill>
          <a:effectLst>
            <a:outerShdw blurRad="38100" dist="38100" dir="2700000" algn="tl">
              <a:srgbClr val="000000"/>
            </a:outerShdw>
          </a:effectLst>
          <a:latin typeface="Arial" pitchFamily="34" charset="0"/>
          <a:ea typeface="+mj-ea"/>
          <a:cs typeface="Arial" pitchFamily="34" charset="0"/>
        </a:defRPr>
      </a:lvl1pPr>
      <a:lvl2pPr algn="ctr" rtl="0" eaLnBrk="0" fontAlgn="base" hangingPunct="0">
        <a:spcBef>
          <a:spcPct val="0"/>
        </a:spcBef>
        <a:spcAft>
          <a:spcPct val="0"/>
        </a:spcAft>
        <a:defRPr sz="4400" b="1">
          <a:solidFill>
            <a:srgbClr val="F6DB3C"/>
          </a:solidFill>
          <a:effectLst>
            <a:outerShdw blurRad="38100" dist="38100" dir="2700000" algn="tl">
              <a:srgbClr val="000000"/>
            </a:outerShdw>
          </a:effectLst>
          <a:latin typeface="Arial" charset="0"/>
          <a:cs typeface="Arial" charset="0"/>
        </a:defRPr>
      </a:lvl2pPr>
      <a:lvl3pPr algn="ctr" rtl="0" eaLnBrk="0" fontAlgn="base" hangingPunct="0">
        <a:spcBef>
          <a:spcPct val="0"/>
        </a:spcBef>
        <a:spcAft>
          <a:spcPct val="0"/>
        </a:spcAft>
        <a:defRPr sz="4400" b="1">
          <a:solidFill>
            <a:srgbClr val="F6DB3C"/>
          </a:solidFill>
          <a:effectLst>
            <a:outerShdw blurRad="38100" dist="38100" dir="2700000" algn="tl">
              <a:srgbClr val="000000"/>
            </a:outerShdw>
          </a:effectLst>
          <a:latin typeface="Arial" charset="0"/>
          <a:cs typeface="Arial" charset="0"/>
        </a:defRPr>
      </a:lvl3pPr>
      <a:lvl4pPr algn="ctr" rtl="0" eaLnBrk="0" fontAlgn="base" hangingPunct="0">
        <a:spcBef>
          <a:spcPct val="0"/>
        </a:spcBef>
        <a:spcAft>
          <a:spcPct val="0"/>
        </a:spcAft>
        <a:defRPr sz="4400" b="1">
          <a:solidFill>
            <a:srgbClr val="F6DB3C"/>
          </a:solidFill>
          <a:effectLst>
            <a:outerShdw blurRad="38100" dist="38100" dir="2700000" algn="tl">
              <a:srgbClr val="000000"/>
            </a:outerShdw>
          </a:effectLst>
          <a:latin typeface="Arial" charset="0"/>
          <a:cs typeface="Arial" charset="0"/>
        </a:defRPr>
      </a:lvl4pPr>
      <a:lvl5pPr algn="ctr" rtl="0" eaLnBrk="0" fontAlgn="base" hangingPunct="0">
        <a:spcBef>
          <a:spcPct val="0"/>
        </a:spcBef>
        <a:spcAft>
          <a:spcPct val="0"/>
        </a:spcAft>
        <a:defRPr sz="4400" b="1">
          <a:solidFill>
            <a:srgbClr val="F6DB3C"/>
          </a:solidFill>
          <a:effectLst>
            <a:outerShdw blurRad="38100" dist="38100" dir="2700000" algn="tl">
              <a:srgbClr val="000000"/>
            </a:outerShdw>
          </a:effectLst>
          <a:latin typeface="Arial" charset="0"/>
          <a:cs typeface="Arial"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9pPr>
    </p:titleStyle>
    <p:bodyStyle>
      <a:lvl1pPr marL="342900" indent="-342900" algn="l" rtl="0" eaLnBrk="0" fontAlgn="base" hangingPunct="0">
        <a:spcBef>
          <a:spcPct val="20000"/>
        </a:spcBef>
        <a:spcAft>
          <a:spcPct val="0"/>
        </a:spcAft>
        <a:buClr>
          <a:schemeClr val="hlink"/>
        </a:buClr>
        <a:buSzPct val="70000"/>
        <a:buFont typeface="Wingdings" pitchFamily="2" charset="2"/>
        <a:buChar char="n"/>
        <a:defRPr sz="3200" b="1">
          <a:solidFill>
            <a:schemeClr val="tx1"/>
          </a:solidFill>
          <a:effectLst>
            <a:outerShdw blurRad="38100" dist="38100" dir="2700000" algn="tl">
              <a:srgbClr val="000000"/>
            </a:outerShdw>
          </a:effectLst>
          <a:latin typeface="Arial" pitchFamily="34" charset="0"/>
          <a:ea typeface="+mn-ea"/>
          <a:cs typeface="Arial" pitchFamily="34" charset="0"/>
        </a:defRPr>
      </a:lvl1pPr>
      <a:lvl2pPr marL="742950" indent="-285750" algn="l" rtl="0" eaLnBrk="0" fontAlgn="base" hangingPunct="0">
        <a:spcBef>
          <a:spcPct val="20000"/>
        </a:spcBef>
        <a:spcAft>
          <a:spcPct val="0"/>
        </a:spcAft>
        <a:buClr>
          <a:schemeClr val="accent2"/>
        </a:buClr>
        <a:buSzPct val="70000"/>
        <a:buFont typeface="Wingdings" pitchFamily="2" charset="2"/>
        <a:buChar char="n"/>
        <a:defRPr sz="2800" b="1">
          <a:solidFill>
            <a:schemeClr val="tx1"/>
          </a:solidFill>
          <a:effectLst>
            <a:outerShdw blurRad="38100" dist="38100" dir="2700000" algn="tl">
              <a:srgbClr val="000000"/>
            </a:outerShdw>
          </a:effectLst>
          <a:latin typeface="Arial" pitchFamily="34" charset="0"/>
          <a:cs typeface="Arial" pitchFamily="34" charset="0"/>
        </a:defRPr>
      </a:lvl2pPr>
      <a:lvl3pPr marL="1143000" indent="-228600" algn="l" rtl="0" eaLnBrk="0" fontAlgn="base" hangingPunct="0">
        <a:spcBef>
          <a:spcPct val="20000"/>
        </a:spcBef>
        <a:spcAft>
          <a:spcPct val="0"/>
        </a:spcAft>
        <a:buClr>
          <a:schemeClr val="tx2"/>
        </a:buClr>
        <a:buSzPct val="70000"/>
        <a:buFont typeface="Wingdings" pitchFamily="2" charset="2"/>
        <a:buChar char="n"/>
        <a:defRPr sz="2400" b="1">
          <a:solidFill>
            <a:schemeClr val="tx1"/>
          </a:solidFill>
          <a:effectLst>
            <a:outerShdw blurRad="38100" dist="38100" dir="2700000" algn="tl">
              <a:srgbClr val="000000"/>
            </a:outerShdw>
          </a:effectLst>
          <a:latin typeface="Arial" pitchFamily="34" charset="0"/>
          <a:cs typeface="Arial" pitchFamily="34" charset="0"/>
        </a:defRPr>
      </a:lvl3pPr>
      <a:lvl4pPr marL="1600200" indent="-228600" algn="l" rtl="0" eaLnBrk="0" fontAlgn="base" hangingPunct="0">
        <a:spcBef>
          <a:spcPct val="20000"/>
        </a:spcBef>
        <a:spcAft>
          <a:spcPct val="0"/>
        </a:spcAft>
        <a:buClr>
          <a:schemeClr val="accent2"/>
        </a:buClr>
        <a:buSzPct val="70000"/>
        <a:buFont typeface="Wingdings" pitchFamily="2" charset="2"/>
        <a:buChar char="n"/>
        <a:defRPr sz="2000" b="1">
          <a:solidFill>
            <a:schemeClr val="tx1"/>
          </a:solidFill>
          <a:effectLst>
            <a:outerShdw blurRad="38100" dist="38100" dir="2700000" algn="tl">
              <a:srgbClr val="000000"/>
            </a:outerShdw>
          </a:effectLst>
          <a:latin typeface="Arial" pitchFamily="34" charset="0"/>
          <a:cs typeface="Arial" pitchFamily="34" charset="0"/>
        </a:defRPr>
      </a:lvl4pPr>
      <a:lvl5pPr marL="2057400" indent="-228600" algn="l" rtl="0" eaLnBrk="0" fontAlgn="base" hangingPunct="0">
        <a:spcBef>
          <a:spcPct val="20000"/>
        </a:spcBef>
        <a:spcAft>
          <a:spcPct val="0"/>
        </a:spcAft>
        <a:buClr>
          <a:schemeClr val="hlink"/>
        </a:buClr>
        <a:buSzPct val="70000"/>
        <a:buFont typeface="Wingdings" pitchFamily="2" charset="2"/>
        <a:buChar char="n"/>
        <a:defRPr sz="2000" b="1">
          <a:solidFill>
            <a:schemeClr val="tx1"/>
          </a:solidFill>
          <a:effectLst>
            <a:outerShdw blurRad="38100" dist="38100" dir="2700000" algn="tl">
              <a:srgbClr val="000000"/>
            </a:outerShdw>
          </a:effectLst>
          <a:latin typeface="Arial" pitchFamily="34" charset="0"/>
          <a:cs typeface="Arial" pitchFamily="34" charset="0"/>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youtu.be/H14bBuluwB8?t=2m48s" TargetMode="External"/><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microsoft.com/office/2007/relationships/hdphoto" Target="../media/hdphoto1.wdp"/></Relationships>
</file>

<file path=ppt/slides/_rels/slide2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24.jpeg"/><Relationship Id="rId4" Type="http://schemas.microsoft.com/office/2007/relationships/hdphoto" Target="../media/hdphoto2.wdp"/></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s://www.youtube.com/watch?v=JC82Il2cjqA" TargetMode="External"/><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26.png"/></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hyperlink" Target="http://timer.onlineclock.net/"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Please find your group and table</a:t>
            </a:r>
            <a:endParaRPr lang="en-CA" dirty="0"/>
          </a:p>
        </p:txBody>
      </p:sp>
      <p:sp>
        <p:nvSpPr>
          <p:cNvPr id="5" name="Content Placeholder 5"/>
          <p:cNvSpPr txBox="1">
            <a:spLocks/>
          </p:cNvSpPr>
          <p:nvPr/>
        </p:nvSpPr>
        <p:spPr bwMode="auto">
          <a:xfrm>
            <a:off x="122830" y="1600200"/>
            <a:ext cx="437297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Clr>
                <a:schemeClr val="hlink"/>
              </a:buClr>
              <a:buSzPct val="70000"/>
              <a:buFont typeface="Wingdings" pitchFamily="2" charset="2"/>
              <a:buChar char="n"/>
              <a:defRPr sz="3200" b="1">
                <a:solidFill>
                  <a:schemeClr val="tx1"/>
                </a:solidFill>
                <a:effectLst>
                  <a:outerShdw blurRad="38100" dist="38100" dir="2700000" algn="tl">
                    <a:srgbClr val="000000"/>
                  </a:outerShdw>
                </a:effectLst>
                <a:latin typeface="Arial" pitchFamily="34" charset="0"/>
                <a:ea typeface="+mn-ea"/>
                <a:cs typeface="Arial" pitchFamily="34" charset="0"/>
              </a:defRPr>
            </a:lvl1pPr>
            <a:lvl2pPr marL="742950" indent="-285750" algn="l" rtl="0" eaLnBrk="0" fontAlgn="base" hangingPunct="0">
              <a:spcBef>
                <a:spcPct val="20000"/>
              </a:spcBef>
              <a:spcAft>
                <a:spcPct val="0"/>
              </a:spcAft>
              <a:buClr>
                <a:schemeClr val="accent2"/>
              </a:buClr>
              <a:buSzPct val="70000"/>
              <a:buFont typeface="Wingdings" pitchFamily="2" charset="2"/>
              <a:buChar char="n"/>
              <a:defRPr sz="2800" b="1">
                <a:solidFill>
                  <a:schemeClr val="tx1"/>
                </a:solidFill>
                <a:effectLst>
                  <a:outerShdw blurRad="38100" dist="38100" dir="2700000" algn="tl">
                    <a:srgbClr val="000000"/>
                  </a:outerShdw>
                </a:effectLst>
                <a:latin typeface="Arial" pitchFamily="34" charset="0"/>
                <a:cs typeface="Arial" pitchFamily="34" charset="0"/>
              </a:defRPr>
            </a:lvl2pPr>
            <a:lvl3pPr marL="1143000" indent="-228600" algn="l" rtl="0" eaLnBrk="0" fontAlgn="base" hangingPunct="0">
              <a:spcBef>
                <a:spcPct val="20000"/>
              </a:spcBef>
              <a:spcAft>
                <a:spcPct val="0"/>
              </a:spcAft>
              <a:buClr>
                <a:schemeClr val="tx2"/>
              </a:buClr>
              <a:buSzPct val="70000"/>
              <a:buFont typeface="Wingdings" pitchFamily="2" charset="2"/>
              <a:buChar char="n"/>
              <a:defRPr sz="2400" b="1">
                <a:solidFill>
                  <a:schemeClr val="tx1"/>
                </a:solidFill>
                <a:effectLst>
                  <a:outerShdw blurRad="38100" dist="38100" dir="2700000" algn="tl">
                    <a:srgbClr val="000000"/>
                  </a:outerShdw>
                </a:effectLst>
                <a:latin typeface="Arial" pitchFamily="34" charset="0"/>
                <a:cs typeface="Arial" pitchFamily="34" charset="0"/>
              </a:defRPr>
            </a:lvl3pPr>
            <a:lvl4pPr marL="1600200" indent="-228600" algn="l" rtl="0" eaLnBrk="0" fontAlgn="base" hangingPunct="0">
              <a:spcBef>
                <a:spcPct val="20000"/>
              </a:spcBef>
              <a:spcAft>
                <a:spcPct val="0"/>
              </a:spcAft>
              <a:buClr>
                <a:schemeClr val="accent2"/>
              </a:buClr>
              <a:buSzPct val="70000"/>
              <a:buFont typeface="Wingdings" pitchFamily="2" charset="2"/>
              <a:buChar char="n"/>
              <a:defRPr sz="2000" b="1">
                <a:solidFill>
                  <a:schemeClr val="tx1"/>
                </a:solidFill>
                <a:effectLst>
                  <a:outerShdw blurRad="38100" dist="38100" dir="2700000" algn="tl">
                    <a:srgbClr val="000000"/>
                  </a:outerShdw>
                </a:effectLst>
                <a:latin typeface="Arial" pitchFamily="34" charset="0"/>
                <a:cs typeface="Arial" pitchFamily="34" charset="0"/>
              </a:defRPr>
            </a:lvl4pPr>
            <a:lvl5pPr marL="2057400" indent="-228600" algn="l" rtl="0" eaLnBrk="0" fontAlgn="base" hangingPunct="0">
              <a:spcBef>
                <a:spcPct val="20000"/>
              </a:spcBef>
              <a:spcAft>
                <a:spcPct val="0"/>
              </a:spcAft>
              <a:buClr>
                <a:schemeClr val="hlink"/>
              </a:buClr>
              <a:buSzPct val="70000"/>
              <a:buFont typeface="Wingdings" pitchFamily="2" charset="2"/>
              <a:buChar char="n"/>
              <a:defRPr sz="2000" b="1">
                <a:solidFill>
                  <a:schemeClr val="tx1"/>
                </a:solidFill>
                <a:effectLst>
                  <a:outerShdw blurRad="38100" dist="38100" dir="2700000" algn="tl">
                    <a:srgbClr val="000000"/>
                  </a:outerShdw>
                </a:effectLst>
                <a:latin typeface="Arial" pitchFamily="34" charset="0"/>
                <a:cs typeface="Arial" pitchFamily="34" charset="0"/>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a:lstStyle>
          <a:p>
            <a:pPr marL="0" indent="0">
              <a:buNone/>
            </a:pPr>
            <a:r>
              <a:rPr lang="en-CA" sz="2400" dirty="0" smtClean="0">
                <a:solidFill>
                  <a:srgbClr val="F6DB3C"/>
                </a:solidFill>
              </a:rPr>
              <a:t>1</a:t>
            </a:r>
            <a:r>
              <a:rPr lang="en-CA" sz="2400" dirty="0" smtClean="0"/>
              <a:t>: </a:t>
            </a:r>
            <a:r>
              <a:rPr lang="en-CA" sz="2400" dirty="0" err="1" smtClean="0"/>
              <a:t>Baias</a:t>
            </a:r>
            <a:r>
              <a:rPr lang="en-CA" sz="2400" dirty="0" smtClean="0"/>
              <a:t>, Baruch, Benson</a:t>
            </a:r>
          </a:p>
          <a:p>
            <a:pPr marL="0" indent="0">
              <a:buNone/>
            </a:pPr>
            <a:r>
              <a:rPr lang="en-CA" sz="2400" dirty="0" smtClean="0">
                <a:solidFill>
                  <a:srgbClr val="F6DB3C"/>
                </a:solidFill>
              </a:rPr>
              <a:t>2</a:t>
            </a:r>
            <a:r>
              <a:rPr lang="en-CA" sz="2400" dirty="0" smtClean="0"/>
              <a:t>: </a:t>
            </a:r>
            <a:r>
              <a:rPr lang="en-CA" sz="2400" dirty="0" err="1" smtClean="0"/>
              <a:t>Bercovich</a:t>
            </a:r>
            <a:r>
              <a:rPr lang="en-CA" sz="2400" dirty="0" smtClean="0"/>
              <a:t>, Chan, Chan, Rankin</a:t>
            </a:r>
          </a:p>
          <a:p>
            <a:pPr marL="0" indent="0">
              <a:buNone/>
            </a:pPr>
            <a:r>
              <a:rPr lang="en-CA" sz="2400" dirty="0" smtClean="0">
                <a:solidFill>
                  <a:srgbClr val="F6DB3C"/>
                </a:solidFill>
              </a:rPr>
              <a:t>3</a:t>
            </a:r>
            <a:r>
              <a:rPr lang="en-CA" sz="2400" dirty="0" smtClean="0"/>
              <a:t>: Chang, Cheung, </a:t>
            </a:r>
            <a:r>
              <a:rPr lang="en-CA" sz="2400" dirty="0" err="1" smtClean="0"/>
              <a:t>Cordiner</a:t>
            </a:r>
            <a:endParaRPr lang="en-CA" sz="2400" dirty="0" smtClean="0"/>
          </a:p>
          <a:p>
            <a:pPr marL="0" indent="0">
              <a:buNone/>
            </a:pPr>
            <a:r>
              <a:rPr lang="en-CA" sz="2400" dirty="0" smtClean="0">
                <a:solidFill>
                  <a:srgbClr val="F6DB3C"/>
                </a:solidFill>
              </a:rPr>
              <a:t>4</a:t>
            </a:r>
            <a:r>
              <a:rPr lang="en-CA" sz="2400" dirty="0" smtClean="0"/>
              <a:t>: </a:t>
            </a:r>
            <a:r>
              <a:rPr lang="en-CA" sz="2400" dirty="0" err="1" smtClean="0"/>
              <a:t>Culham</a:t>
            </a:r>
            <a:r>
              <a:rPr lang="en-CA" sz="2400" dirty="0" smtClean="0"/>
              <a:t>, </a:t>
            </a:r>
            <a:r>
              <a:rPr lang="en-CA" sz="2400" dirty="0" err="1" smtClean="0"/>
              <a:t>Delanghe</a:t>
            </a:r>
            <a:r>
              <a:rPr lang="en-CA" sz="2400" dirty="0" smtClean="0"/>
              <a:t>, </a:t>
            </a:r>
            <a:r>
              <a:rPr lang="en-CA" sz="2400" dirty="0" err="1" smtClean="0"/>
              <a:t>Doig</a:t>
            </a:r>
            <a:endParaRPr lang="en-CA" sz="2400" dirty="0" smtClean="0"/>
          </a:p>
          <a:p>
            <a:pPr marL="0" indent="0">
              <a:buNone/>
            </a:pPr>
            <a:r>
              <a:rPr lang="en-CA" sz="2400" dirty="0" smtClean="0">
                <a:solidFill>
                  <a:srgbClr val="F6DB3C"/>
                </a:solidFill>
              </a:rPr>
              <a:t>5</a:t>
            </a:r>
            <a:r>
              <a:rPr lang="en-CA" sz="2400" dirty="0" smtClean="0"/>
              <a:t>: </a:t>
            </a:r>
            <a:r>
              <a:rPr lang="en-CA" sz="2400" dirty="0" err="1" smtClean="0"/>
              <a:t>D’Silva</a:t>
            </a:r>
            <a:r>
              <a:rPr lang="en-CA" sz="2400" dirty="0" smtClean="0"/>
              <a:t>, </a:t>
            </a:r>
            <a:r>
              <a:rPr lang="en-CA" sz="2400" dirty="0" err="1" smtClean="0"/>
              <a:t>Dworet</a:t>
            </a:r>
            <a:r>
              <a:rPr lang="en-CA" sz="2400" dirty="0" smtClean="0"/>
              <a:t>, </a:t>
            </a:r>
            <a:r>
              <a:rPr lang="en-CA" sz="2400" dirty="0" err="1" smtClean="0"/>
              <a:t>Espie</a:t>
            </a:r>
            <a:endParaRPr lang="en-CA" sz="2400" dirty="0" smtClean="0"/>
          </a:p>
          <a:p>
            <a:pPr marL="0" indent="0">
              <a:buNone/>
            </a:pPr>
            <a:r>
              <a:rPr lang="en-CA" sz="2400" dirty="0" smtClean="0">
                <a:solidFill>
                  <a:srgbClr val="F6DB3C"/>
                </a:solidFill>
              </a:rPr>
              <a:t>6</a:t>
            </a:r>
            <a:r>
              <a:rPr lang="en-CA" sz="2400" dirty="0" smtClean="0"/>
              <a:t>: </a:t>
            </a:r>
            <a:r>
              <a:rPr lang="en-CA" sz="2400" dirty="0" err="1" smtClean="0"/>
              <a:t>Elles</a:t>
            </a:r>
            <a:r>
              <a:rPr lang="en-CA" sz="2400" dirty="0" smtClean="0"/>
              <a:t>, Ferrier, </a:t>
            </a:r>
            <a:r>
              <a:rPr lang="en-CA" sz="2400" dirty="0" err="1" smtClean="0"/>
              <a:t>Frensch</a:t>
            </a:r>
            <a:endParaRPr lang="en-CA" sz="2400" dirty="0" smtClean="0"/>
          </a:p>
          <a:p>
            <a:pPr marL="0" indent="0">
              <a:buNone/>
            </a:pPr>
            <a:r>
              <a:rPr lang="en-CA" sz="2400" dirty="0" smtClean="0">
                <a:solidFill>
                  <a:srgbClr val="F6DB3C"/>
                </a:solidFill>
              </a:rPr>
              <a:t>7</a:t>
            </a:r>
            <a:r>
              <a:rPr lang="en-CA" sz="2400" dirty="0" smtClean="0"/>
              <a:t>: </a:t>
            </a:r>
            <a:r>
              <a:rPr lang="en-CA" sz="2400" dirty="0" err="1" smtClean="0"/>
              <a:t>Freudenthal</a:t>
            </a:r>
            <a:r>
              <a:rPr lang="en-CA" sz="2400" dirty="0" smtClean="0"/>
              <a:t>, </a:t>
            </a:r>
            <a:r>
              <a:rPr lang="en-CA" sz="2400" dirty="0" err="1" smtClean="0"/>
              <a:t>Gluskin</a:t>
            </a:r>
            <a:r>
              <a:rPr lang="en-CA" sz="2400" dirty="0" smtClean="0"/>
              <a:t>, Ho</a:t>
            </a:r>
          </a:p>
          <a:p>
            <a:pPr marL="0" indent="0">
              <a:buNone/>
            </a:pPr>
            <a:r>
              <a:rPr lang="en-CA" sz="2400" dirty="0" smtClean="0">
                <a:solidFill>
                  <a:srgbClr val="F6DB3C"/>
                </a:solidFill>
              </a:rPr>
              <a:t>8</a:t>
            </a:r>
            <a:r>
              <a:rPr lang="en-CA" sz="2400" dirty="0" smtClean="0"/>
              <a:t>: </a:t>
            </a:r>
            <a:r>
              <a:rPr lang="en-CA" sz="2400" dirty="0" err="1" smtClean="0"/>
              <a:t>Fulford</a:t>
            </a:r>
            <a:r>
              <a:rPr lang="en-CA" sz="2400" dirty="0" smtClean="0"/>
              <a:t>, Howell, Hoyt</a:t>
            </a:r>
          </a:p>
          <a:p>
            <a:pPr marL="0" indent="0">
              <a:buNone/>
            </a:pPr>
            <a:r>
              <a:rPr lang="en-CA" sz="2400" dirty="0" smtClean="0">
                <a:solidFill>
                  <a:srgbClr val="F6DB3C"/>
                </a:solidFill>
              </a:rPr>
              <a:t>9</a:t>
            </a:r>
            <a:r>
              <a:rPr lang="en-CA" sz="2400" dirty="0" smtClean="0"/>
              <a:t>: </a:t>
            </a:r>
            <a:r>
              <a:rPr lang="en-CA" sz="2400" dirty="0" err="1" smtClean="0"/>
              <a:t>Hirdaramani</a:t>
            </a:r>
            <a:r>
              <a:rPr lang="en-CA" sz="2400" dirty="0" smtClean="0"/>
              <a:t>, Katz, Kelly</a:t>
            </a:r>
          </a:p>
          <a:p>
            <a:pPr marL="0" indent="0">
              <a:buNone/>
            </a:pPr>
            <a:r>
              <a:rPr lang="en-CA" sz="2400" dirty="0" smtClean="0">
                <a:solidFill>
                  <a:srgbClr val="F6DB3C"/>
                </a:solidFill>
              </a:rPr>
              <a:t>10</a:t>
            </a:r>
            <a:r>
              <a:rPr lang="en-CA" sz="2400" dirty="0" smtClean="0"/>
              <a:t>: Wong (M), </a:t>
            </a:r>
            <a:r>
              <a:rPr lang="en-CA" sz="2400" dirty="0" err="1" smtClean="0"/>
              <a:t>LaForte</a:t>
            </a:r>
            <a:r>
              <a:rPr lang="en-CA" sz="2400" dirty="0" smtClean="0"/>
              <a:t>, </a:t>
            </a:r>
            <a:r>
              <a:rPr lang="en-CA" sz="2400" dirty="0" err="1" smtClean="0"/>
              <a:t>Kiousis</a:t>
            </a:r>
            <a:endParaRPr lang="en-CA" sz="2400" dirty="0"/>
          </a:p>
        </p:txBody>
      </p:sp>
      <p:sp>
        <p:nvSpPr>
          <p:cNvPr id="7" name="Content Placeholder 6"/>
          <p:cNvSpPr txBox="1">
            <a:spLocks/>
          </p:cNvSpPr>
          <p:nvPr/>
        </p:nvSpPr>
        <p:spPr>
          <a:xfrm>
            <a:off x="4495800" y="1600200"/>
            <a:ext cx="4511722" cy="4525963"/>
          </a:xfrm>
          <a:prstGeom prst="rect">
            <a:avLst/>
          </a:prstGeom>
        </p:spPr>
        <p:txBody>
          <a:bodyPr>
            <a:noAutofit/>
          </a:bodyPr>
          <a:lstStyle>
            <a:lvl1pPr marL="342900" indent="-342900" algn="l" rtl="0" eaLnBrk="0" fontAlgn="base" hangingPunct="0">
              <a:spcBef>
                <a:spcPct val="20000"/>
              </a:spcBef>
              <a:spcAft>
                <a:spcPct val="0"/>
              </a:spcAft>
              <a:buClr>
                <a:schemeClr val="hlink"/>
              </a:buClr>
              <a:buSzPct val="70000"/>
              <a:buFont typeface="Wingdings" pitchFamily="2" charset="2"/>
              <a:buChar char="n"/>
              <a:defRPr sz="3200" b="1">
                <a:solidFill>
                  <a:schemeClr val="tx1"/>
                </a:solidFill>
                <a:effectLst>
                  <a:outerShdw blurRad="38100" dist="38100" dir="2700000" algn="tl">
                    <a:srgbClr val="000000"/>
                  </a:outerShdw>
                </a:effectLst>
                <a:latin typeface="Arial" pitchFamily="34" charset="0"/>
                <a:ea typeface="+mn-ea"/>
                <a:cs typeface="Arial" pitchFamily="34" charset="0"/>
              </a:defRPr>
            </a:lvl1pPr>
            <a:lvl2pPr marL="742950" indent="-285750" algn="l" rtl="0" eaLnBrk="0" fontAlgn="base" hangingPunct="0">
              <a:spcBef>
                <a:spcPct val="20000"/>
              </a:spcBef>
              <a:spcAft>
                <a:spcPct val="0"/>
              </a:spcAft>
              <a:buClr>
                <a:schemeClr val="accent2"/>
              </a:buClr>
              <a:buSzPct val="70000"/>
              <a:buFont typeface="Wingdings" pitchFamily="2" charset="2"/>
              <a:buChar char="n"/>
              <a:defRPr sz="2800" b="1">
                <a:solidFill>
                  <a:schemeClr val="tx1"/>
                </a:solidFill>
                <a:effectLst>
                  <a:outerShdw blurRad="38100" dist="38100" dir="2700000" algn="tl">
                    <a:srgbClr val="000000"/>
                  </a:outerShdw>
                </a:effectLst>
                <a:latin typeface="Arial" pitchFamily="34" charset="0"/>
                <a:cs typeface="Arial" pitchFamily="34" charset="0"/>
              </a:defRPr>
            </a:lvl2pPr>
            <a:lvl3pPr marL="1143000" indent="-228600" algn="l" rtl="0" eaLnBrk="0" fontAlgn="base" hangingPunct="0">
              <a:spcBef>
                <a:spcPct val="20000"/>
              </a:spcBef>
              <a:spcAft>
                <a:spcPct val="0"/>
              </a:spcAft>
              <a:buClr>
                <a:schemeClr val="tx2"/>
              </a:buClr>
              <a:buSzPct val="70000"/>
              <a:buFont typeface="Wingdings" pitchFamily="2" charset="2"/>
              <a:buChar char="n"/>
              <a:defRPr sz="2400" b="1">
                <a:solidFill>
                  <a:schemeClr val="tx1"/>
                </a:solidFill>
                <a:effectLst>
                  <a:outerShdw blurRad="38100" dist="38100" dir="2700000" algn="tl">
                    <a:srgbClr val="000000"/>
                  </a:outerShdw>
                </a:effectLst>
                <a:latin typeface="Arial" pitchFamily="34" charset="0"/>
                <a:cs typeface="Arial" pitchFamily="34" charset="0"/>
              </a:defRPr>
            </a:lvl3pPr>
            <a:lvl4pPr marL="1600200" indent="-228600" algn="l" rtl="0" eaLnBrk="0" fontAlgn="base" hangingPunct="0">
              <a:spcBef>
                <a:spcPct val="20000"/>
              </a:spcBef>
              <a:spcAft>
                <a:spcPct val="0"/>
              </a:spcAft>
              <a:buClr>
                <a:schemeClr val="accent2"/>
              </a:buClr>
              <a:buSzPct val="70000"/>
              <a:buFont typeface="Wingdings" pitchFamily="2" charset="2"/>
              <a:buChar char="n"/>
              <a:defRPr sz="2000" b="1">
                <a:solidFill>
                  <a:schemeClr val="tx1"/>
                </a:solidFill>
                <a:effectLst>
                  <a:outerShdw blurRad="38100" dist="38100" dir="2700000" algn="tl">
                    <a:srgbClr val="000000"/>
                  </a:outerShdw>
                </a:effectLst>
                <a:latin typeface="Arial" pitchFamily="34" charset="0"/>
                <a:cs typeface="Arial" pitchFamily="34" charset="0"/>
              </a:defRPr>
            </a:lvl4pPr>
            <a:lvl5pPr marL="2057400" indent="-228600" algn="l" rtl="0" eaLnBrk="0" fontAlgn="base" hangingPunct="0">
              <a:spcBef>
                <a:spcPct val="20000"/>
              </a:spcBef>
              <a:spcAft>
                <a:spcPct val="0"/>
              </a:spcAft>
              <a:buClr>
                <a:schemeClr val="hlink"/>
              </a:buClr>
              <a:buSzPct val="70000"/>
              <a:buFont typeface="Wingdings" pitchFamily="2" charset="2"/>
              <a:buChar char="n"/>
              <a:defRPr sz="2000" b="1">
                <a:solidFill>
                  <a:schemeClr val="tx1"/>
                </a:solidFill>
                <a:effectLst>
                  <a:outerShdw blurRad="38100" dist="38100" dir="2700000" algn="tl">
                    <a:srgbClr val="000000"/>
                  </a:outerShdw>
                </a:effectLst>
                <a:latin typeface="Arial" pitchFamily="34" charset="0"/>
                <a:cs typeface="Arial" pitchFamily="34" charset="0"/>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a:lstStyle>
          <a:p>
            <a:pPr marL="0" indent="0">
              <a:buNone/>
            </a:pPr>
            <a:r>
              <a:rPr lang="en-CA" sz="2200" dirty="0" smtClean="0">
                <a:solidFill>
                  <a:srgbClr val="F6DB3C"/>
                </a:solidFill>
              </a:rPr>
              <a:t>11</a:t>
            </a:r>
            <a:r>
              <a:rPr lang="en-CA" sz="2200" dirty="0" smtClean="0"/>
              <a:t>: </a:t>
            </a:r>
            <a:r>
              <a:rPr lang="en-CA" sz="2200" dirty="0" err="1" smtClean="0"/>
              <a:t>Kodai</a:t>
            </a:r>
            <a:r>
              <a:rPr lang="en-CA" sz="2200" dirty="0" smtClean="0"/>
              <a:t>, </a:t>
            </a:r>
            <a:r>
              <a:rPr lang="en-CA" sz="2200" dirty="0" err="1" smtClean="0"/>
              <a:t>Koskins</a:t>
            </a:r>
            <a:r>
              <a:rPr lang="en-CA" sz="2200" dirty="0" smtClean="0"/>
              <a:t>, </a:t>
            </a:r>
            <a:r>
              <a:rPr lang="en-CA" sz="2200" dirty="0" err="1" smtClean="0"/>
              <a:t>Kuczynski</a:t>
            </a:r>
            <a:endParaRPr lang="en-CA" sz="2200" dirty="0" smtClean="0"/>
          </a:p>
          <a:p>
            <a:pPr marL="0" indent="0">
              <a:buNone/>
            </a:pPr>
            <a:r>
              <a:rPr lang="en-CA" sz="2200" dirty="0" smtClean="0">
                <a:solidFill>
                  <a:srgbClr val="F6DB3C"/>
                </a:solidFill>
              </a:rPr>
              <a:t>12</a:t>
            </a:r>
            <a:r>
              <a:rPr lang="en-CA" sz="2200" dirty="0" smtClean="0"/>
              <a:t>: </a:t>
            </a:r>
            <a:r>
              <a:rPr lang="en-CA" sz="2200" dirty="0" err="1" smtClean="0"/>
              <a:t>Lindala</a:t>
            </a:r>
            <a:r>
              <a:rPr lang="en-CA" sz="2200" dirty="0" smtClean="0"/>
              <a:t>, Maxwell-Steele, </a:t>
            </a:r>
            <a:r>
              <a:rPr lang="en-CA" sz="2200" dirty="0" err="1" smtClean="0"/>
              <a:t>Joblin</a:t>
            </a:r>
            <a:endParaRPr lang="en-CA" sz="2200" dirty="0" smtClean="0"/>
          </a:p>
          <a:p>
            <a:pPr marL="0" indent="0">
              <a:buNone/>
            </a:pPr>
            <a:r>
              <a:rPr lang="en-CA" sz="2200" dirty="0" smtClean="0">
                <a:solidFill>
                  <a:srgbClr val="F6DB3C"/>
                </a:solidFill>
              </a:rPr>
              <a:t>13</a:t>
            </a:r>
            <a:r>
              <a:rPr lang="en-CA" sz="2200" dirty="0" smtClean="0"/>
              <a:t>: McKay, </a:t>
            </a:r>
            <a:r>
              <a:rPr lang="en-CA" sz="2200" dirty="0" err="1" smtClean="0"/>
              <a:t>Melconian</a:t>
            </a:r>
            <a:r>
              <a:rPr lang="en-CA" sz="2200" dirty="0" smtClean="0"/>
              <a:t>, </a:t>
            </a:r>
            <a:r>
              <a:rPr lang="en-CA" sz="2200" dirty="0" err="1" smtClean="0"/>
              <a:t>Mihaila</a:t>
            </a:r>
            <a:endParaRPr lang="en-CA" sz="2200" dirty="0" smtClean="0"/>
          </a:p>
          <a:p>
            <a:pPr marL="0" indent="0">
              <a:buNone/>
            </a:pPr>
            <a:r>
              <a:rPr lang="en-CA" sz="2200" dirty="0" smtClean="0">
                <a:solidFill>
                  <a:srgbClr val="F6DB3C"/>
                </a:solidFill>
              </a:rPr>
              <a:t>14</a:t>
            </a:r>
            <a:r>
              <a:rPr lang="en-CA" sz="2200" dirty="0" smtClean="0"/>
              <a:t>: </a:t>
            </a:r>
            <a:r>
              <a:rPr lang="en-CA" sz="2200" dirty="0" err="1" smtClean="0"/>
              <a:t>Miedema</a:t>
            </a:r>
            <a:r>
              <a:rPr lang="en-CA" sz="2200" dirty="0" smtClean="0"/>
              <a:t>, </a:t>
            </a:r>
            <a:r>
              <a:rPr lang="en-CA" sz="2200" dirty="0" err="1" smtClean="0"/>
              <a:t>Noce</a:t>
            </a:r>
            <a:r>
              <a:rPr lang="en-CA" sz="2200" dirty="0" smtClean="0"/>
              <a:t>, Dupuis</a:t>
            </a:r>
          </a:p>
          <a:p>
            <a:pPr marL="0" indent="0">
              <a:buNone/>
            </a:pPr>
            <a:r>
              <a:rPr lang="en-CA" sz="2200" dirty="0" smtClean="0">
                <a:solidFill>
                  <a:srgbClr val="F6DB3C"/>
                </a:solidFill>
              </a:rPr>
              <a:t>15</a:t>
            </a:r>
            <a:r>
              <a:rPr lang="en-CA" sz="2200" dirty="0" smtClean="0"/>
              <a:t>: </a:t>
            </a:r>
            <a:r>
              <a:rPr lang="en-CA" sz="2200" dirty="0" err="1" smtClean="0"/>
              <a:t>Olubuyide</a:t>
            </a:r>
            <a:r>
              <a:rPr lang="en-CA" sz="2200" dirty="0" smtClean="0"/>
              <a:t>, </a:t>
            </a:r>
            <a:r>
              <a:rPr lang="en-CA" sz="2200" dirty="0" err="1" smtClean="0"/>
              <a:t>Pandurevic</a:t>
            </a:r>
            <a:r>
              <a:rPr lang="en-CA" sz="2200" dirty="0" smtClean="0"/>
              <a:t>, </a:t>
            </a:r>
            <a:r>
              <a:rPr lang="en-CA" sz="2200" dirty="0" err="1" smtClean="0"/>
              <a:t>Persaud</a:t>
            </a:r>
            <a:endParaRPr lang="en-CA" sz="2200" dirty="0" smtClean="0"/>
          </a:p>
          <a:p>
            <a:pPr marL="0" indent="0">
              <a:buNone/>
            </a:pPr>
            <a:r>
              <a:rPr lang="en-CA" sz="2200" dirty="0" smtClean="0">
                <a:solidFill>
                  <a:srgbClr val="F6DB3C"/>
                </a:solidFill>
              </a:rPr>
              <a:t>16</a:t>
            </a:r>
            <a:r>
              <a:rPr lang="en-CA" sz="2200" dirty="0" smtClean="0"/>
              <a:t>: </a:t>
            </a:r>
            <a:r>
              <a:rPr lang="en-CA" sz="2200" dirty="0" err="1" smtClean="0"/>
              <a:t>Phung</a:t>
            </a:r>
            <a:r>
              <a:rPr lang="en-CA" sz="2200" dirty="0" smtClean="0"/>
              <a:t>, </a:t>
            </a:r>
            <a:r>
              <a:rPr lang="en-CA" sz="2200" dirty="0" err="1" smtClean="0"/>
              <a:t>Pietersen</a:t>
            </a:r>
            <a:r>
              <a:rPr lang="en-CA" sz="2200" dirty="0" smtClean="0"/>
              <a:t>, </a:t>
            </a:r>
            <a:r>
              <a:rPr lang="en-CA" sz="2200" dirty="0" err="1" smtClean="0"/>
              <a:t>Scarmato</a:t>
            </a:r>
            <a:endParaRPr lang="en-CA" sz="2200" dirty="0" smtClean="0"/>
          </a:p>
          <a:p>
            <a:pPr marL="0" indent="0">
              <a:buNone/>
            </a:pPr>
            <a:r>
              <a:rPr lang="en-CA" sz="2200" dirty="0" smtClean="0">
                <a:solidFill>
                  <a:srgbClr val="F6DB3C"/>
                </a:solidFill>
              </a:rPr>
              <a:t>17</a:t>
            </a:r>
            <a:r>
              <a:rPr lang="en-CA" sz="2200" dirty="0" smtClean="0"/>
              <a:t>: </a:t>
            </a:r>
            <a:r>
              <a:rPr lang="en-CA" sz="2200" dirty="0" err="1" smtClean="0"/>
              <a:t>Sidorevski</a:t>
            </a:r>
            <a:r>
              <a:rPr lang="en-CA" sz="2200" dirty="0" smtClean="0"/>
              <a:t>, Snyder, </a:t>
            </a:r>
            <a:r>
              <a:rPr lang="en-CA" sz="2200" dirty="0" err="1" smtClean="0"/>
              <a:t>Stavrou</a:t>
            </a:r>
            <a:endParaRPr lang="en-CA" sz="2200" dirty="0" smtClean="0"/>
          </a:p>
          <a:p>
            <a:pPr marL="0" indent="0">
              <a:buNone/>
            </a:pPr>
            <a:r>
              <a:rPr lang="en-CA" sz="2200" dirty="0" smtClean="0">
                <a:solidFill>
                  <a:srgbClr val="F6DB3C"/>
                </a:solidFill>
              </a:rPr>
              <a:t>18</a:t>
            </a:r>
            <a:r>
              <a:rPr lang="en-CA" sz="2200" dirty="0" smtClean="0"/>
              <a:t>: Simpson, </a:t>
            </a:r>
            <a:r>
              <a:rPr lang="en-CA" sz="2200" dirty="0" err="1" smtClean="0"/>
              <a:t>Szewchuk</a:t>
            </a:r>
            <a:r>
              <a:rPr lang="en-CA" sz="2200" dirty="0" smtClean="0"/>
              <a:t>, Wong (A)</a:t>
            </a:r>
          </a:p>
          <a:p>
            <a:pPr marL="0" indent="0">
              <a:buNone/>
            </a:pPr>
            <a:r>
              <a:rPr lang="en-CA" sz="2200" dirty="0" smtClean="0">
                <a:solidFill>
                  <a:srgbClr val="F6DB3C"/>
                </a:solidFill>
              </a:rPr>
              <a:t>19</a:t>
            </a:r>
            <a:r>
              <a:rPr lang="en-CA" sz="2200" dirty="0" smtClean="0"/>
              <a:t>: </a:t>
            </a:r>
            <a:r>
              <a:rPr lang="en-CA" sz="2200" dirty="0" err="1" smtClean="0"/>
              <a:t>Tadros</a:t>
            </a:r>
            <a:r>
              <a:rPr lang="en-CA" sz="2200" dirty="0" smtClean="0"/>
              <a:t>, </a:t>
            </a:r>
            <a:r>
              <a:rPr lang="en-CA" sz="2200" dirty="0" err="1" smtClean="0"/>
              <a:t>Xeroulis</a:t>
            </a:r>
            <a:r>
              <a:rPr lang="en-CA" sz="2200" dirty="0" smtClean="0"/>
              <a:t>, </a:t>
            </a:r>
            <a:r>
              <a:rPr lang="en-CA" sz="2200" dirty="0" err="1" smtClean="0"/>
              <a:t>Zappone</a:t>
            </a:r>
            <a:endParaRPr lang="en-CA" sz="2200" dirty="0" smtClean="0"/>
          </a:p>
        </p:txBody>
      </p:sp>
    </p:spTree>
  </p:cSld>
  <p:clrMapOvr>
    <a:masterClrMapping/>
  </p:clrMapOvr>
  <p:transition advClick="0">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7938"/>
            <a:ext cx="9144000" cy="1143000"/>
          </a:xfrm>
        </p:spPr>
        <p:txBody>
          <a:bodyPr/>
          <a:lstStyle/>
          <a:p>
            <a:pPr>
              <a:defRPr/>
            </a:pPr>
            <a:r>
              <a:rPr lang="en-CA" dirty="0" smtClean="0"/>
              <a:t>Grit</a:t>
            </a:r>
            <a:endParaRPr lang="en-CA" dirty="0"/>
          </a:p>
        </p:txBody>
      </p:sp>
      <p:pic>
        <p:nvPicPr>
          <p:cNvPr id="55298" name="Picture 2"/>
          <p:cNvPicPr>
            <a:picLocks noGrp="1" noChangeAspect="1" noChangeArrowheads="1"/>
          </p:cNvPicPr>
          <p:nvPr>
            <p:ph idx="1"/>
          </p:nvPr>
        </p:nvPicPr>
        <p:blipFill>
          <a:blip r:embed="rId2" cstate="print"/>
          <a:srcRect/>
          <a:stretch>
            <a:fillRect/>
          </a:stretch>
        </p:blipFill>
        <p:spPr>
          <a:xfrm>
            <a:off x="0" y="1201738"/>
            <a:ext cx="9144000" cy="6386512"/>
          </a:xfrm>
        </p:spPr>
      </p:pic>
    </p:spTree>
  </p:cSld>
  <p:clrMapOvr>
    <a:masterClrMapping/>
  </p:clrMapOvr>
  <p:transition advClick="0">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1143000"/>
          </a:xfrm>
        </p:spPr>
        <p:txBody>
          <a:bodyPr/>
          <a:lstStyle/>
          <a:p>
            <a:pPr>
              <a:defRPr/>
            </a:pPr>
            <a:r>
              <a:rPr lang="en-US" dirty="0" smtClean="0"/>
              <a:t>Grit</a:t>
            </a:r>
            <a:endParaRPr lang="en-US" dirty="0"/>
          </a:p>
        </p:txBody>
      </p:sp>
      <p:pic>
        <p:nvPicPr>
          <p:cNvPr id="54274" name="Picture 1"/>
          <p:cNvPicPr>
            <a:picLocks noGrp="1" noChangeAspect="1" noChangeArrowheads="1"/>
          </p:cNvPicPr>
          <p:nvPr>
            <p:ph idx="1"/>
          </p:nvPr>
        </p:nvPicPr>
        <p:blipFill>
          <a:blip r:embed="rId2" cstate="print"/>
          <a:srcRect/>
          <a:stretch>
            <a:fillRect/>
          </a:stretch>
        </p:blipFill>
        <p:spPr>
          <a:xfrm>
            <a:off x="109538" y="1166813"/>
            <a:ext cx="8912225" cy="5332412"/>
          </a:xfrm>
        </p:spPr>
      </p:pic>
      <p:sp>
        <p:nvSpPr>
          <p:cNvPr id="54275" name="TextBox 4"/>
          <p:cNvSpPr txBox="1">
            <a:spLocks noChangeArrowheads="1"/>
          </p:cNvSpPr>
          <p:nvPr/>
        </p:nvSpPr>
        <p:spPr bwMode="auto">
          <a:xfrm>
            <a:off x="990600" y="6457950"/>
            <a:ext cx="6848475" cy="369888"/>
          </a:xfrm>
          <a:prstGeom prst="rect">
            <a:avLst/>
          </a:prstGeom>
          <a:noFill/>
          <a:ln w="9525">
            <a:noFill/>
            <a:miter lim="800000"/>
            <a:headEnd/>
            <a:tailEnd/>
          </a:ln>
        </p:spPr>
        <p:txBody>
          <a:bodyPr>
            <a:spAutoFit/>
          </a:bodyPr>
          <a:lstStyle/>
          <a:p>
            <a:pPr algn="ctr" eaLnBrk="0" hangingPunct="0"/>
            <a:r>
              <a:rPr lang="en-US" dirty="0">
                <a:hlinkClick r:id="rId3"/>
              </a:rPr>
              <a:t>http://</a:t>
            </a:r>
            <a:r>
              <a:rPr lang="en-US" dirty="0" smtClean="0">
                <a:hlinkClick r:id="rId3"/>
              </a:rPr>
              <a:t>youtu.be/H14bBuluwB8?t=2m44s</a:t>
            </a:r>
            <a:endParaRPr lang="en-US" dirty="0"/>
          </a:p>
        </p:txBody>
      </p:sp>
    </p:spTree>
  </p:cSld>
  <p:clrMapOvr>
    <a:masterClrMapping/>
  </p:clrMapOvr>
  <p:transition advClick="0">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1143000"/>
          </a:xfrm>
        </p:spPr>
        <p:txBody>
          <a:bodyPr/>
          <a:lstStyle/>
          <a:p>
            <a:pPr>
              <a:defRPr/>
            </a:pPr>
            <a:r>
              <a:rPr lang="en-US" dirty="0" smtClean="0"/>
              <a:t>Grit</a:t>
            </a:r>
            <a:endParaRPr lang="en-US" dirty="0"/>
          </a:p>
        </p:txBody>
      </p:sp>
      <p:sp>
        <p:nvSpPr>
          <p:cNvPr id="3" name="Content Placeholder 2"/>
          <p:cNvSpPr>
            <a:spLocks noGrp="1"/>
          </p:cNvSpPr>
          <p:nvPr>
            <p:ph idx="1"/>
          </p:nvPr>
        </p:nvSpPr>
        <p:spPr>
          <a:xfrm>
            <a:off x="457200" y="1228725"/>
            <a:ext cx="8229600" cy="4897438"/>
          </a:xfrm>
        </p:spPr>
        <p:txBody>
          <a:bodyPr/>
          <a:lstStyle/>
          <a:p>
            <a:pPr>
              <a:defRPr/>
            </a:pPr>
            <a:endParaRPr lang="en-CA"/>
          </a:p>
        </p:txBody>
      </p:sp>
      <p:pic>
        <p:nvPicPr>
          <p:cNvPr id="56323" name="Picture 3"/>
          <p:cNvPicPr>
            <a:picLocks noChangeAspect="1" noChangeArrowheads="1"/>
          </p:cNvPicPr>
          <p:nvPr/>
        </p:nvPicPr>
        <p:blipFill>
          <a:blip r:embed="rId2" cstate="print"/>
          <a:srcRect/>
          <a:stretch>
            <a:fillRect/>
          </a:stretch>
        </p:blipFill>
        <p:spPr bwMode="auto">
          <a:xfrm>
            <a:off x="438150" y="1166813"/>
            <a:ext cx="8258175" cy="5691187"/>
          </a:xfrm>
          <a:prstGeom prst="rect">
            <a:avLst/>
          </a:prstGeom>
          <a:noFill/>
          <a:ln w="9525">
            <a:noFill/>
            <a:miter lim="800000"/>
            <a:headEnd/>
            <a:tailEnd/>
          </a:ln>
        </p:spPr>
      </p:pic>
      <p:sp>
        <p:nvSpPr>
          <p:cNvPr id="44037" name="Rectangle 3"/>
          <p:cNvSpPr>
            <a:spLocks noChangeArrowheads="1"/>
          </p:cNvSpPr>
          <p:nvPr/>
        </p:nvSpPr>
        <p:spPr bwMode="auto">
          <a:xfrm>
            <a:off x="1843088" y="1965325"/>
            <a:ext cx="777875" cy="3971925"/>
          </a:xfrm>
          <a:prstGeom prst="rect">
            <a:avLst/>
          </a:prstGeom>
          <a:noFill/>
          <a:ln w="38100" algn="ctr">
            <a:solidFill>
              <a:srgbClr val="FF0000"/>
            </a:solidFill>
            <a:round/>
            <a:headEnd/>
            <a:tailEnd/>
          </a:ln>
        </p:spPr>
        <p:txBody>
          <a:bodyPr/>
          <a:lstStyle/>
          <a:p>
            <a:pPr eaLnBrk="0" hangingPunct="0"/>
            <a:endParaRPr lang="en-CA"/>
          </a:p>
        </p:txBody>
      </p:sp>
      <p:sp>
        <p:nvSpPr>
          <p:cNvPr id="44038" name="Rectangle 6"/>
          <p:cNvSpPr>
            <a:spLocks noChangeArrowheads="1"/>
          </p:cNvSpPr>
          <p:nvPr/>
        </p:nvSpPr>
        <p:spPr bwMode="auto">
          <a:xfrm>
            <a:off x="2978150" y="2417763"/>
            <a:ext cx="777875" cy="1908175"/>
          </a:xfrm>
          <a:prstGeom prst="rect">
            <a:avLst/>
          </a:prstGeom>
          <a:noFill/>
          <a:ln w="38100" algn="ctr">
            <a:solidFill>
              <a:srgbClr val="FFC000"/>
            </a:solidFill>
            <a:round/>
            <a:headEnd/>
            <a:tailEnd/>
          </a:ln>
        </p:spPr>
        <p:txBody>
          <a:bodyPr/>
          <a:lstStyle/>
          <a:p>
            <a:pPr eaLnBrk="0" hangingPunct="0"/>
            <a:endParaRPr lang="en-CA"/>
          </a:p>
        </p:txBody>
      </p:sp>
      <p:sp>
        <p:nvSpPr>
          <p:cNvPr id="44039" name="Rectangle 7"/>
          <p:cNvSpPr>
            <a:spLocks noChangeArrowheads="1"/>
          </p:cNvSpPr>
          <p:nvPr/>
        </p:nvSpPr>
        <p:spPr bwMode="auto">
          <a:xfrm>
            <a:off x="6242050" y="2155825"/>
            <a:ext cx="777875" cy="819150"/>
          </a:xfrm>
          <a:prstGeom prst="rect">
            <a:avLst/>
          </a:prstGeom>
          <a:noFill/>
          <a:ln w="38100" algn="ctr">
            <a:solidFill>
              <a:srgbClr val="92D050"/>
            </a:solidFill>
            <a:round/>
            <a:headEnd/>
            <a:tailEnd/>
          </a:ln>
        </p:spPr>
        <p:txBody>
          <a:bodyPr/>
          <a:lstStyle/>
          <a:p>
            <a:pPr eaLnBrk="0" hangingPunct="0"/>
            <a:endParaRPr lang="en-CA"/>
          </a:p>
        </p:txBody>
      </p:sp>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4037"/>
                                        </p:tgtEl>
                                        <p:attrNameLst>
                                          <p:attrName>style.visibility</p:attrName>
                                        </p:attrNameLst>
                                      </p:cBhvr>
                                      <p:to>
                                        <p:strVal val="visible"/>
                                      </p:to>
                                    </p:set>
                                    <p:animEffect transition="in" filter="fade">
                                      <p:cBhvr>
                                        <p:cTn id="7" dur="500"/>
                                        <p:tgtEl>
                                          <p:spTgt spid="4403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4038"/>
                                        </p:tgtEl>
                                        <p:attrNameLst>
                                          <p:attrName>style.visibility</p:attrName>
                                        </p:attrNameLst>
                                      </p:cBhvr>
                                      <p:to>
                                        <p:strVal val="visible"/>
                                      </p:to>
                                    </p:set>
                                    <p:animEffect transition="in" filter="fade">
                                      <p:cBhvr>
                                        <p:cTn id="12" dur="500"/>
                                        <p:tgtEl>
                                          <p:spTgt spid="4403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4039"/>
                                        </p:tgtEl>
                                        <p:attrNameLst>
                                          <p:attrName>style.visibility</p:attrName>
                                        </p:attrNameLst>
                                      </p:cBhvr>
                                      <p:to>
                                        <p:strVal val="visible"/>
                                      </p:to>
                                    </p:set>
                                    <p:animEffect transition="in" filter="fade">
                                      <p:cBhvr>
                                        <p:cTn id="17" dur="500"/>
                                        <p:tgtEl>
                                          <p:spTgt spid="440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7" grpId="0" animBg="1"/>
      <p:bldP spid="44038" grpId="0" animBg="1"/>
      <p:bldP spid="4403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1143000"/>
          </a:xfrm>
        </p:spPr>
        <p:txBody>
          <a:bodyPr/>
          <a:lstStyle/>
          <a:p>
            <a:pPr>
              <a:defRPr/>
            </a:pPr>
            <a:r>
              <a:rPr lang="en-US" dirty="0" smtClean="0"/>
              <a:t>Grit</a:t>
            </a:r>
            <a:endParaRPr lang="en-US" dirty="0"/>
          </a:p>
        </p:txBody>
      </p:sp>
      <p:sp>
        <p:nvSpPr>
          <p:cNvPr id="3" name="Content Placeholder 2"/>
          <p:cNvSpPr>
            <a:spLocks noGrp="1"/>
          </p:cNvSpPr>
          <p:nvPr>
            <p:ph idx="1"/>
          </p:nvPr>
        </p:nvSpPr>
        <p:spPr>
          <a:xfrm>
            <a:off x="709684" y="1228725"/>
            <a:ext cx="8215241" cy="4897438"/>
          </a:xfrm>
        </p:spPr>
        <p:txBody>
          <a:bodyPr/>
          <a:lstStyle/>
          <a:p>
            <a:pPr marL="0" indent="0">
              <a:buNone/>
              <a:defRPr/>
            </a:pPr>
            <a:r>
              <a:rPr lang="en-CA" sz="4000" dirty="0" smtClean="0"/>
              <a:t>When I set </a:t>
            </a:r>
            <a:r>
              <a:rPr lang="en-CA" sz="4000" dirty="0" smtClean="0"/>
              <a:t>a </a:t>
            </a:r>
            <a:r>
              <a:rPr lang="en-CA" sz="4000" dirty="0" smtClean="0"/>
              <a:t>goal, later I often choose </a:t>
            </a:r>
            <a:r>
              <a:rPr lang="en-CA" sz="4000" dirty="0" smtClean="0"/>
              <a:t>to pursue a different </a:t>
            </a:r>
            <a:r>
              <a:rPr lang="en-CA" sz="4000" dirty="0" smtClean="0"/>
              <a:t>one.</a:t>
            </a:r>
          </a:p>
          <a:p>
            <a:pPr>
              <a:buNone/>
              <a:defRPr/>
            </a:pPr>
            <a:r>
              <a:rPr lang="en-US" sz="3600" dirty="0" smtClean="0">
                <a:solidFill>
                  <a:srgbClr val="F6DB3C"/>
                </a:solidFill>
              </a:rPr>
              <a:t>A</a:t>
            </a:r>
            <a:r>
              <a:rPr lang="en-US" sz="3600" dirty="0" smtClean="0">
                <a:solidFill>
                  <a:srgbClr val="F6DB3C"/>
                </a:solidFill>
              </a:rPr>
              <a:t>: </a:t>
            </a:r>
            <a:r>
              <a:rPr lang="en-CA" sz="3600" dirty="0" smtClean="0"/>
              <a:t>Very much like me</a:t>
            </a:r>
            <a:endParaRPr lang="en-US" sz="3600" dirty="0" smtClean="0"/>
          </a:p>
          <a:p>
            <a:pPr>
              <a:buNone/>
              <a:defRPr/>
            </a:pPr>
            <a:r>
              <a:rPr lang="en-US" sz="3600" dirty="0" smtClean="0">
                <a:solidFill>
                  <a:srgbClr val="F6DB3C"/>
                </a:solidFill>
              </a:rPr>
              <a:t>B: </a:t>
            </a:r>
            <a:r>
              <a:rPr lang="en-CA" sz="3600" dirty="0" smtClean="0"/>
              <a:t>Mostly like me </a:t>
            </a:r>
            <a:endParaRPr lang="en-US" sz="3600" dirty="0" smtClean="0"/>
          </a:p>
          <a:p>
            <a:pPr>
              <a:buNone/>
              <a:defRPr/>
            </a:pPr>
            <a:r>
              <a:rPr lang="en-US" sz="3600" dirty="0" smtClean="0">
                <a:solidFill>
                  <a:srgbClr val="F6DB3C"/>
                </a:solidFill>
              </a:rPr>
              <a:t>C: </a:t>
            </a:r>
            <a:r>
              <a:rPr lang="en-CA" sz="3600" dirty="0" smtClean="0"/>
              <a:t>Somewhat like me</a:t>
            </a:r>
            <a:endParaRPr lang="en-US" sz="3600" dirty="0" smtClean="0"/>
          </a:p>
          <a:p>
            <a:pPr>
              <a:buNone/>
              <a:defRPr/>
            </a:pPr>
            <a:r>
              <a:rPr lang="en-US" sz="3600" dirty="0" smtClean="0">
                <a:solidFill>
                  <a:srgbClr val="F6DB3C"/>
                </a:solidFill>
              </a:rPr>
              <a:t>D: </a:t>
            </a:r>
            <a:r>
              <a:rPr lang="en-CA" sz="3600" dirty="0" smtClean="0"/>
              <a:t>Not much like me</a:t>
            </a:r>
            <a:endParaRPr lang="en-US" sz="3600" dirty="0" smtClean="0"/>
          </a:p>
          <a:p>
            <a:pPr>
              <a:buNone/>
              <a:defRPr/>
            </a:pPr>
            <a:r>
              <a:rPr lang="en-US" sz="3600" dirty="0" smtClean="0">
                <a:solidFill>
                  <a:srgbClr val="F6DB3C"/>
                </a:solidFill>
              </a:rPr>
              <a:t>E: </a:t>
            </a:r>
            <a:r>
              <a:rPr lang="en-CA" sz="3600" dirty="0" smtClean="0"/>
              <a:t>Not like me at all</a:t>
            </a:r>
            <a:endParaRPr lang="en-US" sz="3600" dirty="0" smtClean="0"/>
          </a:p>
        </p:txBody>
      </p:sp>
    </p:spTree>
  </p:cSld>
  <p:clrMapOvr>
    <a:masterClrMapping/>
  </p:clrMapOvr>
  <p:transition advClick="0">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1143000"/>
          </a:xfrm>
        </p:spPr>
        <p:txBody>
          <a:bodyPr/>
          <a:lstStyle/>
          <a:p>
            <a:pPr>
              <a:defRPr/>
            </a:pPr>
            <a:r>
              <a:rPr lang="en-US" dirty="0" smtClean="0"/>
              <a:t>Grit</a:t>
            </a:r>
            <a:endParaRPr lang="en-US" dirty="0"/>
          </a:p>
        </p:txBody>
      </p:sp>
      <p:sp>
        <p:nvSpPr>
          <p:cNvPr id="3" name="Content Placeholder 2"/>
          <p:cNvSpPr>
            <a:spLocks noGrp="1"/>
          </p:cNvSpPr>
          <p:nvPr>
            <p:ph idx="1"/>
          </p:nvPr>
        </p:nvSpPr>
        <p:spPr>
          <a:xfrm>
            <a:off x="750627" y="1228725"/>
            <a:ext cx="8174298" cy="4897438"/>
          </a:xfrm>
        </p:spPr>
        <p:txBody>
          <a:bodyPr/>
          <a:lstStyle/>
          <a:p>
            <a:pPr marL="0" indent="0">
              <a:buNone/>
              <a:defRPr/>
            </a:pPr>
            <a:r>
              <a:rPr lang="en-CA" sz="4400" dirty="0" smtClean="0"/>
              <a:t>I am a hard worker. </a:t>
            </a:r>
          </a:p>
          <a:p>
            <a:pPr marL="0" indent="0">
              <a:buNone/>
              <a:defRPr/>
            </a:pPr>
            <a:endParaRPr lang="en-US" sz="3600" dirty="0" smtClean="0">
              <a:solidFill>
                <a:srgbClr val="F6DB3C"/>
              </a:solidFill>
            </a:endParaRPr>
          </a:p>
          <a:p>
            <a:pPr>
              <a:buNone/>
              <a:defRPr/>
            </a:pPr>
            <a:r>
              <a:rPr lang="en-US" sz="4000" dirty="0" smtClean="0">
                <a:solidFill>
                  <a:srgbClr val="F6DB3C"/>
                </a:solidFill>
              </a:rPr>
              <a:t>A: </a:t>
            </a:r>
            <a:r>
              <a:rPr lang="en-CA" sz="4000" dirty="0" smtClean="0"/>
              <a:t>Very much like me</a:t>
            </a:r>
            <a:endParaRPr lang="en-US" sz="4000" dirty="0" smtClean="0"/>
          </a:p>
          <a:p>
            <a:pPr>
              <a:buNone/>
              <a:defRPr/>
            </a:pPr>
            <a:r>
              <a:rPr lang="en-US" sz="4000" dirty="0" smtClean="0">
                <a:solidFill>
                  <a:srgbClr val="F6DB3C"/>
                </a:solidFill>
              </a:rPr>
              <a:t>B: </a:t>
            </a:r>
            <a:r>
              <a:rPr lang="en-CA" sz="4000" dirty="0" smtClean="0"/>
              <a:t>Mostly like me </a:t>
            </a:r>
            <a:endParaRPr lang="en-US" sz="4000" dirty="0" smtClean="0"/>
          </a:p>
          <a:p>
            <a:pPr>
              <a:buNone/>
              <a:defRPr/>
            </a:pPr>
            <a:r>
              <a:rPr lang="en-US" sz="4000" dirty="0" smtClean="0">
                <a:solidFill>
                  <a:srgbClr val="F6DB3C"/>
                </a:solidFill>
              </a:rPr>
              <a:t>C: </a:t>
            </a:r>
            <a:r>
              <a:rPr lang="en-CA" sz="4000" dirty="0" smtClean="0"/>
              <a:t>Somewhat like me</a:t>
            </a:r>
            <a:endParaRPr lang="en-US" sz="4000" dirty="0" smtClean="0"/>
          </a:p>
          <a:p>
            <a:pPr>
              <a:buNone/>
              <a:defRPr/>
            </a:pPr>
            <a:r>
              <a:rPr lang="en-US" sz="4000" dirty="0" smtClean="0">
                <a:solidFill>
                  <a:srgbClr val="F6DB3C"/>
                </a:solidFill>
              </a:rPr>
              <a:t>D: </a:t>
            </a:r>
            <a:r>
              <a:rPr lang="en-CA" sz="4000" dirty="0" smtClean="0"/>
              <a:t>Not much like me</a:t>
            </a:r>
            <a:endParaRPr lang="en-US" sz="4000" dirty="0" smtClean="0"/>
          </a:p>
          <a:p>
            <a:pPr>
              <a:buNone/>
              <a:defRPr/>
            </a:pPr>
            <a:r>
              <a:rPr lang="en-US" sz="4000" dirty="0" smtClean="0">
                <a:solidFill>
                  <a:srgbClr val="F6DB3C"/>
                </a:solidFill>
              </a:rPr>
              <a:t>E: </a:t>
            </a:r>
            <a:r>
              <a:rPr lang="en-CA" sz="4000" dirty="0" smtClean="0"/>
              <a:t>Not like me at all</a:t>
            </a:r>
            <a:endParaRPr lang="en-US" sz="4000" dirty="0" smtClean="0"/>
          </a:p>
        </p:txBody>
      </p:sp>
    </p:spTree>
  </p:cSld>
  <p:clrMapOvr>
    <a:masterClrMapping/>
  </p:clrMapOvr>
  <p:transition advClick="0">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Grit</a:t>
            </a:r>
            <a:endParaRPr lang="en-CA" dirty="0"/>
          </a:p>
        </p:txBody>
      </p:sp>
      <p:sp>
        <p:nvSpPr>
          <p:cNvPr id="3" name="Content Placeholder 2"/>
          <p:cNvSpPr>
            <a:spLocks noGrp="1"/>
          </p:cNvSpPr>
          <p:nvPr>
            <p:ph idx="1"/>
          </p:nvPr>
        </p:nvSpPr>
        <p:spPr>
          <a:xfrm>
            <a:off x="457200" y="1228726"/>
            <a:ext cx="4005618" cy="3097614"/>
          </a:xfrm>
        </p:spPr>
        <p:txBody>
          <a:bodyPr/>
          <a:lstStyle/>
          <a:p>
            <a:r>
              <a:rPr lang="en-US" sz="3600" dirty="0" smtClean="0"/>
              <a:t>Greater IQ does </a:t>
            </a:r>
            <a:r>
              <a:rPr lang="en-US" sz="3600" dirty="0" smtClean="0">
                <a:solidFill>
                  <a:srgbClr val="F6DB3C"/>
                </a:solidFill>
              </a:rPr>
              <a:t>not</a:t>
            </a:r>
            <a:r>
              <a:rPr lang="en-US" sz="3600" dirty="0" smtClean="0"/>
              <a:t> mean more grit</a:t>
            </a:r>
          </a:p>
          <a:p>
            <a:r>
              <a:rPr lang="en-US" sz="3600" dirty="0" smtClean="0"/>
              <a:t>Small, significant </a:t>
            </a:r>
            <a:r>
              <a:rPr lang="en-US" sz="3600" dirty="0" smtClean="0">
                <a:solidFill>
                  <a:srgbClr val="F6DB3C"/>
                </a:solidFill>
              </a:rPr>
              <a:t>negative</a:t>
            </a:r>
            <a:r>
              <a:rPr lang="en-US" sz="3600" dirty="0" smtClean="0"/>
              <a:t> correlation</a:t>
            </a:r>
            <a:endParaRPr lang="en-CA" sz="3600" dirty="0"/>
          </a:p>
        </p:txBody>
      </p:sp>
      <p:pic>
        <p:nvPicPr>
          <p:cNvPr id="49156" name="Picture 4" descr="http://s3-us-west-1.amazonaws.com/www-prod-storage.cloud.caltech.edu/styles/article_photo/s3/CT_Quartz-IQ_SPOTLIGHT.jpg?itok=SQNr-MOY"/>
          <p:cNvPicPr>
            <a:picLocks noChangeAspect="1" noChangeArrowheads="1"/>
          </p:cNvPicPr>
          <p:nvPr/>
        </p:nvPicPr>
        <p:blipFill>
          <a:blip r:embed="rId2" cstate="print"/>
          <a:srcRect/>
          <a:stretch>
            <a:fillRect/>
          </a:stretch>
        </p:blipFill>
        <p:spPr bwMode="auto">
          <a:xfrm>
            <a:off x="4550154" y="1284548"/>
            <a:ext cx="4286250" cy="3381375"/>
          </a:xfrm>
          <a:prstGeom prst="rect">
            <a:avLst/>
          </a:prstGeom>
          <a:noFill/>
        </p:spPr>
      </p:pic>
    </p:spTree>
  </p:cSld>
  <p:clrMapOvr>
    <a:masterClrMapping/>
  </p:clrMapOvr>
  <p:transition advClick="0">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sz="quarter"/>
          </p:nvPr>
        </p:nvSpPr>
        <p:spPr>
          <a:xfrm>
            <a:off x="477673" y="1736725"/>
            <a:ext cx="8352428" cy="1920875"/>
          </a:xfrm>
        </p:spPr>
        <p:txBody>
          <a:bodyPr/>
          <a:lstStyle/>
          <a:p>
            <a:r>
              <a:rPr lang="en-US" sz="8000" dirty="0" smtClean="0"/>
              <a:t>How to Make Students Gritty:</a:t>
            </a:r>
            <a:endParaRPr lang="en-CA" sz="8000" dirty="0"/>
          </a:p>
        </p:txBody>
      </p:sp>
      <p:sp>
        <p:nvSpPr>
          <p:cNvPr id="4" name="Subtitle 3"/>
          <p:cNvSpPr>
            <a:spLocks noGrp="1"/>
          </p:cNvSpPr>
          <p:nvPr>
            <p:ph type="subTitle" sz="quarter" idx="1"/>
          </p:nvPr>
        </p:nvSpPr>
        <p:spPr>
          <a:xfrm>
            <a:off x="1371600" y="4107976"/>
            <a:ext cx="6400800" cy="955343"/>
          </a:xfrm>
        </p:spPr>
        <p:txBody>
          <a:bodyPr/>
          <a:lstStyle/>
          <a:p>
            <a:r>
              <a:rPr lang="en-US" sz="4800" dirty="0" smtClean="0"/>
              <a:t>Understanding Intelligence</a:t>
            </a:r>
            <a:endParaRPr lang="en-CA" sz="4800" dirty="0"/>
          </a:p>
        </p:txBody>
      </p:sp>
    </p:spTree>
  </p:cSld>
  <p:clrMapOvr>
    <a:masterClrMapping/>
  </p:clrMapOvr>
  <p:transition advClick="0">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1143000"/>
          </a:xfrm>
        </p:spPr>
        <p:txBody>
          <a:bodyPr/>
          <a:lstStyle/>
          <a:p>
            <a:pPr>
              <a:defRPr/>
            </a:pPr>
            <a:r>
              <a:rPr lang="en-US" dirty="0" smtClean="0"/>
              <a:t>Intelligence</a:t>
            </a:r>
            <a:endParaRPr lang="en-US" dirty="0"/>
          </a:p>
        </p:txBody>
      </p:sp>
      <p:pic>
        <p:nvPicPr>
          <p:cNvPr id="4" name="Picture 2"/>
          <p:cNvPicPr>
            <a:picLocks noGrp="1" noChangeAspect="1" noChangeArrowheads="1"/>
          </p:cNvPicPr>
          <p:nvPr>
            <p:ph idx="1"/>
          </p:nvPr>
        </p:nvPicPr>
        <p:blipFill>
          <a:blip r:embed="rId2" cstate="print"/>
          <a:srcRect/>
          <a:stretch>
            <a:fillRect/>
          </a:stretch>
        </p:blipFill>
        <p:spPr>
          <a:xfrm>
            <a:off x="0" y="1162050"/>
            <a:ext cx="4613275" cy="6053138"/>
          </a:xfrm>
        </p:spPr>
      </p:pic>
      <p:pic>
        <p:nvPicPr>
          <p:cNvPr id="5" name="Picture 9" descr="AlbertEinstein"/>
          <p:cNvPicPr>
            <a:picLocks noChangeAspect="1" noChangeArrowheads="1"/>
          </p:cNvPicPr>
          <p:nvPr/>
        </p:nvPicPr>
        <p:blipFill>
          <a:blip r:embed="rId3" cstate="print"/>
          <a:srcRect l="8109" r="20270"/>
          <a:stretch>
            <a:fillRect/>
          </a:stretch>
        </p:blipFill>
        <p:spPr bwMode="auto">
          <a:xfrm>
            <a:off x="4606925" y="1162050"/>
            <a:ext cx="4537075" cy="6186488"/>
          </a:xfrm>
          <a:prstGeom prst="rect">
            <a:avLst/>
          </a:prstGeom>
          <a:noFill/>
          <a:ln w="9525">
            <a:noFill/>
            <a:miter lim="800000"/>
            <a:headEnd/>
            <a:tailEnd/>
          </a:ln>
        </p:spPr>
      </p:pic>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1143000"/>
          </a:xfrm>
        </p:spPr>
        <p:txBody>
          <a:bodyPr/>
          <a:lstStyle/>
          <a:p>
            <a:pPr>
              <a:defRPr/>
            </a:pPr>
            <a:r>
              <a:rPr lang="en-US" dirty="0" smtClean="0"/>
              <a:t>Intelligence</a:t>
            </a:r>
            <a:endParaRPr lang="en-US" dirty="0"/>
          </a:p>
        </p:txBody>
      </p:sp>
      <p:sp>
        <p:nvSpPr>
          <p:cNvPr id="3" name="Content Placeholder 2"/>
          <p:cNvSpPr>
            <a:spLocks noGrp="1"/>
          </p:cNvSpPr>
          <p:nvPr>
            <p:ph idx="1"/>
          </p:nvPr>
        </p:nvSpPr>
        <p:spPr>
          <a:xfrm>
            <a:off x="300038" y="1228725"/>
            <a:ext cx="8624887" cy="4897438"/>
          </a:xfrm>
        </p:spPr>
        <p:txBody>
          <a:bodyPr/>
          <a:lstStyle/>
          <a:p>
            <a:pPr marL="0" indent="0">
              <a:buNone/>
              <a:defRPr/>
            </a:pPr>
            <a:r>
              <a:rPr lang="en-US" sz="3600" dirty="0" smtClean="0"/>
              <a:t>You have a certain amount of intelligence, and that amount is pretty much fixed.</a:t>
            </a:r>
            <a:endParaRPr lang="en-US" sz="2800" dirty="0" smtClean="0">
              <a:solidFill>
                <a:srgbClr val="F6DB3C"/>
              </a:solidFill>
            </a:endParaRPr>
          </a:p>
          <a:p>
            <a:pPr>
              <a:buFont typeface="Wingdings" pitchFamily="2" charset="2"/>
              <a:buNone/>
              <a:defRPr/>
            </a:pPr>
            <a:r>
              <a:rPr lang="en-US" dirty="0" smtClean="0">
                <a:solidFill>
                  <a:srgbClr val="F6DB3C"/>
                </a:solidFill>
              </a:rPr>
              <a:t>A: </a:t>
            </a:r>
            <a:r>
              <a:rPr lang="en-US" dirty="0" smtClean="0"/>
              <a:t>Strongly Agree</a:t>
            </a:r>
          </a:p>
          <a:p>
            <a:pPr>
              <a:buFont typeface="Wingdings" pitchFamily="2" charset="2"/>
              <a:buNone/>
              <a:defRPr/>
            </a:pPr>
            <a:r>
              <a:rPr lang="en-US" dirty="0" smtClean="0">
                <a:solidFill>
                  <a:srgbClr val="F6DB3C"/>
                </a:solidFill>
              </a:rPr>
              <a:t>B: </a:t>
            </a:r>
            <a:r>
              <a:rPr lang="en-US" dirty="0" smtClean="0"/>
              <a:t>Agree</a:t>
            </a:r>
          </a:p>
          <a:p>
            <a:pPr>
              <a:buFont typeface="Wingdings" pitchFamily="2" charset="2"/>
              <a:buNone/>
              <a:defRPr/>
            </a:pPr>
            <a:r>
              <a:rPr lang="en-US" dirty="0" smtClean="0">
                <a:solidFill>
                  <a:srgbClr val="F6DB3C"/>
                </a:solidFill>
              </a:rPr>
              <a:t>C: </a:t>
            </a:r>
            <a:r>
              <a:rPr lang="en-US" dirty="0" smtClean="0"/>
              <a:t>Neutral</a:t>
            </a:r>
          </a:p>
          <a:p>
            <a:pPr>
              <a:buFont typeface="Wingdings" pitchFamily="2" charset="2"/>
              <a:buNone/>
              <a:defRPr/>
            </a:pPr>
            <a:r>
              <a:rPr lang="en-US" dirty="0" smtClean="0">
                <a:solidFill>
                  <a:srgbClr val="F6DB3C"/>
                </a:solidFill>
              </a:rPr>
              <a:t>D: </a:t>
            </a:r>
            <a:r>
              <a:rPr lang="en-US" dirty="0" smtClean="0"/>
              <a:t>Disagree</a:t>
            </a:r>
          </a:p>
          <a:p>
            <a:pPr>
              <a:buFont typeface="Wingdings" pitchFamily="2" charset="2"/>
              <a:buNone/>
              <a:defRPr/>
            </a:pPr>
            <a:r>
              <a:rPr lang="en-US" dirty="0" smtClean="0">
                <a:solidFill>
                  <a:srgbClr val="F6DB3C"/>
                </a:solidFill>
              </a:rPr>
              <a:t>E: </a:t>
            </a:r>
            <a:r>
              <a:rPr lang="en-US" dirty="0" smtClean="0"/>
              <a:t>Strongly Disagree</a:t>
            </a:r>
          </a:p>
          <a:p>
            <a:pPr>
              <a:buFont typeface="Wingdings" pitchFamily="2" charset="2"/>
              <a:buNone/>
              <a:defRPr/>
            </a:pPr>
            <a:r>
              <a:rPr lang="en-US" dirty="0" smtClean="0">
                <a:solidFill>
                  <a:srgbClr val="F6DB3C"/>
                </a:solidFill>
              </a:rPr>
              <a:t>F: </a:t>
            </a:r>
            <a:r>
              <a:rPr lang="en-US" dirty="0" smtClean="0"/>
              <a:t>Not sure</a:t>
            </a:r>
          </a:p>
          <a:p>
            <a:pPr>
              <a:buFont typeface="Wingdings" pitchFamily="2" charset="2"/>
              <a:buNone/>
              <a:defRPr/>
            </a:pPr>
            <a:endParaRPr lang="en-US" sz="2400" dirty="0"/>
          </a:p>
        </p:txBody>
      </p:sp>
      <p:grpSp>
        <p:nvGrpSpPr>
          <p:cNvPr id="6" name="Group 11"/>
          <p:cNvGrpSpPr>
            <a:grpSpLocks/>
          </p:cNvGrpSpPr>
          <p:nvPr/>
        </p:nvGrpSpPr>
        <p:grpSpPr bwMode="auto">
          <a:xfrm>
            <a:off x="246063" y="2811463"/>
            <a:ext cx="7151167" cy="1336675"/>
            <a:chOff x="245658" y="2811439"/>
            <a:chExt cx="7151418" cy="1337480"/>
          </a:xfrm>
        </p:grpSpPr>
        <p:sp>
          <p:nvSpPr>
            <p:cNvPr id="4" name="TextBox 3"/>
            <p:cNvSpPr txBox="1"/>
            <p:nvPr/>
          </p:nvSpPr>
          <p:spPr>
            <a:xfrm>
              <a:off x="4980816" y="3070926"/>
              <a:ext cx="2416260" cy="646720"/>
            </a:xfrm>
            <a:prstGeom prst="rect">
              <a:avLst/>
            </a:prstGeom>
            <a:noFill/>
          </p:spPr>
          <p:txBody>
            <a:bodyPr>
              <a:spAutoFit/>
            </a:bodyPr>
            <a:lstStyle/>
            <a:p>
              <a:pPr algn="ctr" eaLnBrk="0" hangingPunct="0">
                <a:defRPr/>
              </a:pPr>
              <a:r>
                <a:rPr lang="en-US" sz="3600" b="1" dirty="0" smtClean="0">
                  <a:effectLst>
                    <a:outerShdw blurRad="38100" dist="38100" dir="2700000" algn="tl">
                      <a:srgbClr val="000000">
                        <a:alpha val="43137"/>
                      </a:srgbClr>
                    </a:outerShdw>
                  </a:effectLst>
                  <a:latin typeface="Arial" pitchFamily="34" charset="0"/>
                  <a:cs typeface="Arial" pitchFamily="34" charset="0"/>
                </a:rPr>
                <a:t>40%</a:t>
              </a:r>
              <a:endParaRPr lang="en-US" sz="3600" b="1" dirty="0">
                <a:effectLst>
                  <a:outerShdw blurRad="38100" dist="38100" dir="2700000" algn="tl">
                    <a:srgbClr val="000000">
                      <a:alpha val="43137"/>
                    </a:srgbClr>
                  </a:outerShdw>
                </a:effectLst>
                <a:latin typeface="Arial" pitchFamily="34" charset="0"/>
                <a:cs typeface="Arial" pitchFamily="34" charset="0"/>
              </a:endParaRPr>
            </a:p>
          </p:txBody>
        </p:sp>
        <p:sp>
          <p:nvSpPr>
            <p:cNvPr id="25609" name="Rounded Rectangle 5"/>
            <p:cNvSpPr>
              <a:spLocks noChangeArrowheads="1"/>
            </p:cNvSpPr>
            <p:nvPr/>
          </p:nvSpPr>
          <p:spPr bwMode="auto">
            <a:xfrm>
              <a:off x="245658" y="2811439"/>
              <a:ext cx="3725839" cy="1337480"/>
            </a:xfrm>
            <a:prstGeom prst="roundRect">
              <a:avLst>
                <a:gd name="adj" fmla="val 16667"/>
              </a:avLst>
            </a:prstGeom>
            <a:noFill/>
            <a:ln w="76200" algn="ctr">
              <a:solidFill>
                <a:srgbClr val="FF0000"/>
              </a:solidFill>
              <a:round/>
              <a:headEnd/>
              <a:tailEnd/>
            </a:ln>
          </p:spPr>
          <p:txBody>
            <a:bodyPr/>
            <a:lstStyle/>
            <a:p>
              <a:pPr eaLnBrk="0" hangingPunct="0"/>
              <a:endParaRPr lang="en-US"/>
            </a:p>
          </p:txBody>
        </p:sp>
        <p:cxnSp>
          <p:nvCxnSpPr>
            <p:cNvPr id="25610" name="Straight Arrow Connector 8"/>
            <p:cNvCxnSpPr>
              <a:cxnSpLocks noChangeShapeType="1"/>
            </p:cNvCxnSpPr>
            <p:nvPr/>
          </p:nvCxnSpPr>
          <p:spPr bwMode="auto">
            <a:xfrm flipV="1">
              <a:off x="4162567" y="3398293"/>
              <a:ext cx="1310185" cy="81886"/>
            </a:xfrm>
            <a:prstGeom prst="straightConnector1">
              <a:avLst/>
            </a:prstGeom>
            <a:noFill/>
            <a:ln w="76200" algn="ctr">
              <a:solidFill>
                <a:schemeClr val="tx1"/>
              </a:solidFill>
              <a:round/>
              <a:headEnd/>
              <a:tailEnd type="arrow" w="med" len="med"/>
            </a:ln>
          </p:spPr>
        </p:cxnSp>
      </p:grpSp>
      <p:grpSp>
        <p:nvGrpSpPr>
          <p:cNvPr id="7" name="Group 10"/>
          <p:cNvGrpSpPr>
            <a:grpSpLocks/>
          </p:cNvGrpSpPr>
          <p:nvPr/>
        </p:nvGrpSpPr>
        <p:grpSpPr bwMode="auto">
          <a:xfrm>
            <a:off x="231775" y="4669782"/>
            <a:ext cx="7755080" cy="1280169"/>
            <a:chOff x="232016" y="4669810"/>
            <a:chExt cx="7754253" cy="1280614"/>
          </a:xfrm>
        </p:grpSpPr>
        <p:sp>
          <p:nvSpPr>
            <p:cNvPr id="5" name="TextBox 4"/>
            <p:cNvSpPr txBox="1"/>
            <p:nvPr/>
          </p:nvSpPr>
          <p:spPr>
            <a:xfrm>
              <a:off x="5570352" y="4901907"/>
              <a:ext cx="2415917" cy="646556"/>
            </a:xfrm>
            <a:prstGeom prst="rect">
              <a:avLst/>
            </a:prstGeom>
            <a:noFill/>
          </p:spPr>
          <p:txBody>
            <a:bodyPr>
              <a:spAutoFit/>
            </a:bodyPr>
            <a:lstStyle/>
            <a:p>
              <a:pPr algn="ctr" eaLnBrk="0" hangingPunct="0">
                <a:defRPr/>
              </a:pPr>
              <a:r>
                <a:rPr lang="en-US" sz="3600" b="1" dirty="0" smtClean="0">
                  <a:effectLst>
                    <a:outerShdw blurRad="38100" dist="38100" dir="2700000" algn="tl">
                      <a:srgbClr val="000000">
                        <a:alpha val="43137"/>
                      </a:srgbClr>
                    </a:outerShdw>
                  </a:effectLst>
                  <a:latin typeface="Arial" pitchFamily="34" charset="0"/>
                  <a:cs typeface="Arial" pitchFamily="34" charset="0"/>
                </a:rPr>
                <a:t>40%</a:t>
              </a:r>
              <a:endParaRPr lang="en-US" sz="3600" b="1" dirty="0">
                <a:effectLst>
                  <a:outerShdw blurRad="38100" dist="38100" dir="2700000" algn="tl">
                    <a:srgbClr val="000000">
                      <a:alpha val="43137"/>
                    </a:srgbClr>
                  </a:outerShdw>
                </a:effectLst>
                <a:latin typeface="Arial" pitchFamily="34" charset="0"/>
                <a:cs typeface="Arial" pitchFamily="34" charset="0"/>
              </a:endParaRPr>
            </a:p>
          </p:txBody>
        </p:sp>
        <p:sp>
          <p:nvSpPr>
            <p:cNvPr id="25606" name="Rounded Rectangle 6"/>
            <p:cNvSpPr>
              <a:spLocks noChangeArrowheads="1"/>
            </p:cNvSpPr>
            <p:nvPr/>
          </p:nvSpPr>
          <p:spPr bwMode="auto">
            <a:xfrm>
              <a:off x="232016" y="4669810"/>
              <a:ext cx="4394575" cy="1280614"/>
            </a:xfrm>
            <a:prstGeom prst="roundRect">
              <a:avLst>
                <a:gd name="adj" fmla="val 16667"/>
              </a:avLst>
            </a:prstGeom>
            <a:noFill/>
            <a:ln w="76200" algn="ctr">
              <a:solidFill>
                <a:srgbClr val="92D050"/>
              </a:solidFill>
              <a:round/>
              <a:headEnd/>
              <a:tailEnd/>
            </a:ln>
          </p:spPr>
          <p:txBody>
            <a:bodyPr/>
            <a:lstStyle/>
            <a:p>
              <a:pPr eaLnBrk="0" hangingPunct="0"/>
              <a:endParaRPr lang="en-US"/>
            </a:p>
          </p:txBody>
        </p:sp>
        <p:cxnSp>
          <p:nvCxnSpPr>
            <p:cNvPr id="25607" name="Straight Arrow Connector 9"/>
            <p:cNvCxnSpPr>
              <a:cxnSpLocks noChangeShapeType="1"/>
            </p:cNvCxnSpPr>
            <p:nvPr/>
          </p:nvCxnSpPr>
          <p:spPr bwMode="auto">
            <a:xfrm flipV="1">
              <a:off x="4806287" y="5256663"/>
              <a:ext cx="1310185" cy="81886"/>
            </a:xfrm>
            <a:prstGeom prst="straightConnector1">
              <a:avLst/>
            </a:prstGeom>
            <a:noFill/>
            <a:ln w="76200" algn="ctr">
              <a:solidFill>
                <a:schemeClr val="tx1"/>
              </a:solidFill>
              <a:round/>
              <a:headEnd/>
              <a:tailEnd type="arrow" w="med" len="med"/>
            </a:ln>
          </p:spPr>
        </p:cxnSp>
      </p:grpSp>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noFill/>
        </p:spPr>
        <p:txBody>
          <a:bodyPr/>
          <a:lstStyle/>
          <a:p>
            <a:pPr algn="ctr">
              <a:buNone/>
            </a:pPr>
            <a:r>
              <a:rPr lang="en-US" dirty="0" smtClean="0">
                <a:effectLst>
                  <a:outerShdw blurRad="38100" dist="38100" dir="2700000" algn="tl">
                    <a:srgbClr val="000000">
                      <a:alpha val="43137"/>
                    </a:srgbClr>
                  </a:outerShdw>
                </a:effectLst>
              </a:rPr>
              <a:t>Scientific Research!</a:t>
            </a:r>
            <a:endParaRPr lang="en-CA" dirty="0">
              <a:effectLst>
                <a:outerShdw blurRad="38100" dist="38100" dir="2700000" algn="tl">
                  <a:srgbClr val="000000">
                    <a:alpha val="43137"/>
                  </a:srgbClr>
                </a:outerShdw>
              </a:effectLst>
            </a:endParaRPr>
          </a:p>
        </p:txBody>
      </p:sp>
      <p:pic>
        <p:nvPicPr>
          <p:cNvPr id="5" name="Picture 2" descr="http://www.lgdalliance.org/wp-content/uploads/2011/03/science-research.png"/>
          <p:cNvPicPr>
            <a:picLocks noGrp="1" noChangeAspect="1" noChangeArrowheads="1"/>
          </p:cNvPicPr>
          <p:nvPr>
            <p:ph idx="1"/>
          </p:nvPr>
        </p:nvPicPr>
        <p:blipFill rotWithShape="1">
          <a:blip r:embed="rId2" cstate="print"/>
          <a:srcRect l="11716" r="19180"/>
          <a:stretch/>
        </p:blipFill>
        <p:spPr bwMode="auto">
          <a:xfrm>
            <a:off x="0" y="1337481"/>
            <a:ext cx="9144000" cy="5520519"/>
          </a:xfrm>
          <a:prstGeom prst="rect">
            <a:avLst/>
          </a:prstGeom>
          <a:noFill/>
          <a:ln w="9525">
            <a:noFill/>
            <a:miter lim="800000"/>
            <a:headEnd/>
            <a:tailEnd/>
          </a:ln>
        </p:spPr>
      </p:pic>
    </p:spTree>
    <p:extLst>
      <p:ext uri="{BB962C8B-B14F-4D97-AF65-F5344CB8AC3E}">
        <p14:creationId xmlns:p14="http://schemas.microsoft.com/office/powerpoint/2010/main" xmlns="" val="136578412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sz="quarter"/>
          </p:nvPr>
        </p:nvSpPr>
        <p:spPr>
          <a:xfrm>
            <a:off x="354842" y="1364777"/>
            <a:ext cx="8488906" cy="3398292"/>
          </a:xfrm>
        </p:spPr>
        <p:txBody>
          <a:bodyPr/>
          <a:lstStyle/>
          <a:p>
            <a:r>
              <a:rPr lang="en-US" sz="8000" dirty="0" smtClean="0"/>
              <a:t>How to Help Students Learn</a:t>
            </a:r>
            <a:endParaRPr lang="en-CA" sz="8000" dirty="0"/>
          </a:p>
        </p:txBody>
      </p:sp>
    </p:spTree>
    <p:extLst>
      <p:ext uri="{BB962C8B-B14F-4D97-AF65-F5344CB8AC3E}">
        <p14:creationId xmlns:p14="http://schemas.microsoft.com/office/powerpoint/2010/main" xmlns="" val="42106725"/>
      </p:ext>
    </p:extLst>
  </p:cSld>
  <p:clrMapOvr>
    <a:masterClrMapping/>
  </p:clrMapOvr>
  <p:transition advClick="0">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026824"/>
            <a:ext cx="4745732" cy="1455863"/>
          </a:xfrm>
        </p:spPr>
        <p:txBody>
          <a:bodyPr/>
          <a:lstStyle/>
          <a:p>
            <a:pPr algn="ctr">
              <a:buNone/>
            </a:pPr>
            <a:r>
              <a:rPr lang="en-US" cap="none" dirty="0" smtClean="0"/>
              <a:t>The brain works like a muscle!</a:t>
            </a:r>
            <a:endParaRPr lang="en-CA" cap="none" dirty="0"/>
          </a:p>
        </p:txBody>
      </p:sp>
      <p:sp>
        <p:nvSpPr>
          <p:cNvPr id="3" name="Text Placeholder 2"/>
          <p:cNvSpPr>
            <a:spLocks noGrp="1"/>
          </p:cNvSpPr>
          <p:nvPr>
            <p:ph type="body" idx="1"/>
          </p:nvPr>
        </p:nvSpPr>
        <p:spPr/>
        <p:txBody>
          <a:bodyPr/>
          <a:lstStyle/>
          <a:p>
            <a:endParaRPr lang="en-CA"/>
          </a:p>
        </p:txBody>
      </p:sp>
      <p:pic>
        <p:nvPicPr>
          <p:cNvPr id="5124" name="Picture 4" descr="http://www.purecostumes.com/mm5/graphics/00000001/F5852_full_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593312" y="0"/>
            <a:ext cx="4526280" cy="6858000"/>
          </a:xfrm>
          <a:prstGeom prst="rect">
            <a:avLst/>
          </a:prstGeom>
          <a:noFill/>
          <a:extLst>
            <a:ext uri="{909E8E84-426E-40DD-AFC4-6F175D3DCCD1}">
              <a14:hiddenFill xmlns:a14="http://schemas.microsoft.com/office/drawing/2010/main" xmlns="">
                <a:solidFill>
                  <a:srgbClr val="FFFFFF"/>
                </a:solidFill>
              </a14:hiddenFill>
            </a:ext>
          </a:extLst>
        </p:spPr>
      </p:pic>
      <p:pic>
        <p:nvPicPr>
          <p:cNvPr id="5128" name="Picture 8" descr="http://www.skolskiportal.hr/media/mozaaktekst.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9294" y="0"/>
            <a:ext cx="4801716" cy="4801717"/>
          </a:xfrm>
          <a:prstGeom prst="rect">
            <a:avLst/>
          </a:prstGeom>
          <a:noFill/>
          <a:extLst>
            <a:ext uri="{909E8E84-426E-40DD-AFC4-6F175D3DCCD1}">
              <a14:hiddenFill xmlns:a14="http://schemas.microsoft.com/office/drawing/2010/main" xmlns="">
                <a:solidFill>
                  <a:srgbClr val="FFFFFF"/>
                </a:solidFill>
              </a14:hiddenFill>
            </a:ext>
          </a:extLst>
        </p:spPr>
      </p:pic>
      <p:sp>
        <p:nvSpPr>
          <p:cNvPr id="8" name="Notched Right Arrow 7"/>
          <p:cNvSpPr/>
          <p:nvPr/>
        </p:nvSpPr>
        <p:spPr>
          <a:xfrm>
            <a:off x="3285592" y="2915396"/>
            <a:ext cx="2952328" cy="1296144"/>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xmlns="" val="1369959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p:cNvPicPr>
            <a:picLocks noChangeAspect="1" noChangeArrowheads="1"/>
          </p:cNvPicPr>
          <p:nvPr/>
        </p:nvPicPr>
        <p:blipFill>
          <a:blip r:embed="rId3" cstate="print"/>
          <a:srcRect r="12764"/>
          <a:stretch>
            <a:fillRect/>
          </a:stretch>
        </p:blipFill>
        <p:spPr bwMode="auto">
          <a:xfrm>
            <a:off x="0" y="0"/>
            <a:ext cx="9144000" cy="6858000"/>
          </a:xfrm>
          <a:prstGeom prst="rect">
            <a:avLst/>
          </a:prstGeom>
          <a:noFill/>
          <a:ln w="9525">
            <a:noFill/>
            <a:miter lim="800000"/>
            <a:headEnd/>
            <a:tailEnd/>
          </a:ln>
        </p:spPr>
      </p:pic>
      <p:sp>
        <p:nvSpPr>
          <p:cNvPr id="17" name="TextBox 6"/>
          <p:cNvSpPr txBox="1">
            <a:spLocks noChangeArrowheads="1"/>
          </p:cNvSpPr>
          <p:nvPr/>
        </p:nvSpPr>
        <p:spPr bwMode="auto">
          <a:xfrm>
            <a:off x="148580" y="6289018"/>
            <a:ext cx="8829675" cy="461665"/>
          </a:xfrm>
          <a:prstGeom prst="rect">
            <a:avLst/>
          </a:prstGeom>
          <a:noFill/>
          <a:ln w="9525">
            <a:noFill/>
            <a:miter lim="800000"/>
            <a:headEnd/>
            <a:tailEnd/>
          </a:ln>
        </p:spPr>
        <p:txBody>
          <a:bodyPr>
            <a:spAutoFit/>
          </a:bodyPr>
          <a:lstStyle/>
          <a:p>
            <a:pPr algn="ctr" eaLnBrk="0" hangingPunct="0">
              <a:defRPr/>
            </a:pPr>
            <a:r>
              <a:rPr lang="en-US" sz="2400" b="1" i="1" dirty="0">
                <a:latin typeface="+mn-lt"/>
              </a:rPr>
              <a:t>Saving new brain cells. </a:t>
            </a:r>
            <a:r>
              <a:rPr lang="en-US" sz="2400" b="1" dirty="0">
                <a:latin typeface="+mn-lt"/>
              </a:rPr>
              <a:t>T. </a:t>
            </a:r>
            <a:r>
              <a:rPr lang="en-US" sz="2400" b="1" dirty="0" err="1">
                <a:latin typeface="+mn-lt"/>
              </a:rPr>
              <a:t>Shors</a:t>
            </a:r>
            <a:r>
              <a:rPr lang="en-US" sz="2400" b="1" dirty="0">
                <a:latin typeface="+mn-lt"/>
              </a:rPr>
              <a:t>, Sci. Amer. Mar 09 </a:t>
            </a:r>
            <a:endParaRPr lang="en-US" sz="2400" dirty="0">
              <a:latin typeface="+mn-lt"/>
            </a:endParaRPr>
          </a:p>
        </p:txBody>
      </p:sp>
      <p:sp>
        <p:nvSpPr>
          <p:cNvPr id="9" name="Title 8"/>
          <p:cNvSpPr>
            <a:spLocks noGrp="1"/>
          </p:cNvSpPr>
          <p:nvPr>
            <p:ph type="title"/>
          </p:nvPr>
        </p:nvSpPr>
        <p:spPr/>
        <p:txBody>
          <a:bodyPr/>
          <a:lstStyle/>
          <a:p>
            <a:r>
              <a:rPr lang="en-US" dirty="0" smtClean="0"/>
              <a:t>Exercise!</a:t>
            </a:r>
            <a:endParaRPr lang="en-CA" dirty="0"/>
          </a:p>
        </p:txBody>
      </p:sp>
    </p:spTree>
    <p:extLst>
      <p:ext uri="{BB962C8B-B14F-4D97-AF65-F5344CB8AC3E}">
        <p14:creationId xmlns:p14="http://schemas.microsoft.com/office/powerpoint/2010/main" xmlns="" val="197606089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http://static-www.icr.org/i/articles/imp/imp-200a.gif"/>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3730" y="0"/>
            <a:ext cx="9177730" cy="6858000"/>
          </a:xfrm>
          <a:prstGeom prst="rect">
            <a:avLst/>
          </a:prstGeom>
          <a:noFill/>
          <a:ln>
            <a:noFill/>
          </a:ln>
        </p:spPr>
      </p:pic>
      <p:sp>
        <p:nvSpPr>
          <p:cNvPr id="3" name="AutoShape 2" descr="data:image/jpeg;base64,/9j/4AAQSkZJRgABAQAAAQABAAD/2wCEAAkGBxQSEhUUEhMVFRUXGBUUGBYVGBgYFxcWFRYYFhgYFxgYHCggHRolHBcVITEhJSkrLi4uFx8zODMsNygtLisBCgoKDg0OGhAQGiwkHyQsLCwsLCwsLCwsLCwsLCwsLCwsLCwsLCwsLCwsLCwsLCwsLCwsLCwsLCwsLCwsLCwsLP/AABEIALcBEwMBIgACEQEDEQH/xAAcAAACAgMBAQAAAAAAAAAAAAAEBQMGAAECBwj/xAA6EAABAwIEAwYEBgICAQUAAAABAAIRAyEEEjFBBVFhBhMicYGRMqGxwRRCUtHh8CPxB3JiM4KSosL/xAAZAQADAQEBAAAAAAAAAAAAAAAAAQIDBAX/xAAiEQEBAAIDAAMAAgMAAAAAAAAAAQIREiExA0FRE3EiMmH/2gAMAwEAAhEDEQA/APVaVNEsYuabVK1ZqdALoLQC3lTJI1dAKMKRpQHQC2AsW0wyFiyVqUE2sWg5bQGLFi2gNLFijr1gxpc4wAJJQG61QNEkwFUuM9qw2RS1EiTbpMmwE7+0oPinFqmIdLTkpiYHOPzOP20890+JpZufrMknQmL+h0nZRbtpMf1t/afEEeFxJnVwe1vpz9dUQeK1MsvcSP1MJPuw6KuYzCuBljRe0AAR1m/lfkEfh6LzTlwi0EjU/wAp6VIlHHajiQQDE+ZGx2AO8I/BCq4awIDjJLrONoJA2nVIeDU31K0FltybBs3k29Are/DAU2hlm3dPPX5QPn0SvRoK+AYTmIa1x3IAHXS2sJXj8MKX5PCdTGYc/ZdVeJPZOcFzWnxiYLRs4HSNdbREwjHvljatOHMuXaeJrR8UazqCNRfzUZYyxNiv4uiMpLQDEHmCDtzGo5JZUeAbaEAjyP7aeie1mte11SkY2c0SWgE3BBHz25alIuLsDXhpkEASfymbyJMi5PNc2eFiLuInVVy2qh5Ubnws4k7wrpRzJF0k4fWumZr2WuE2miXYkqBteDISrFYiCo6eKR8lq8If1eKmICTYipJlRurSoy5Z3PK+tOkgxRG6xDkLE+dD3imETTYocO1GNC9CRnWBq6yrYW1RInMXMKdRuCVgbaVtcNUgRDahaLV2sT0SIhbBXZCjISDsLFppXSAjqPgSdAvPO0vHjXrdy0xSbBcAYJnQOd1F4Gg3JsLP2oxuVpbNh8UakmctMf8AYgT09159hMMATLsxu98CA57tZ89PJRlWmMHsrQB+o2AGgaIvHLT+kosNJAMiTF/Lz6oD8OS7O6cpMTyGup3TZrRl1gC48zsidLsRih4Ta8E87xY2+yiwlF2htE257XKIfUDYIOwmf5KEfjiDqRfUcvJFokEOpw8F+gJgbdYGrnRueabOaHWBGYZWkHqwu9rpRh6BIc8kkgeHzcR9swTJ7Ifn55T7Ny/Y2Ugj4vggc0w7M0NcA5ugObnIIIBtrCB4LxE0RUY8yWOa9xAOWHZQRTkXbdv06ptjGlrpiWh1jr4Ttz2VYxlSHNLBd/hdIuWeKLcpMpwUwxrm0Xl7G+bcxhzN8oiD4ZLZ10O6TcVcL5rw8iRy1BHR1j5ErMLjyXOZsLa7G4g7C5F+bdbKSrgy9pcACRlZcwdyJk6xlU5zcTfCJ9Tkoi5H4jClurPU5h91unhwYtHzGv8AK5bESbCU3kIj8S5FDBxst/hlMy0rgWubNyuQEwq4eEO1qNjxDMKTMuzRlbFOyBIhzLF0WLSelafQWHCICU4fHDmim4wc16ErIcFtCtxIUja4VbJMtOC4FULHVAjYYApFEHqQFEDaxYsTDFy4LpaKVDhq7cYErkIfG1gGFx0Em2pi9uiQUDtNxI58u8ufFtYHyaCGyecaGUl4Th3PpgHYlx/8nbCeUx7LXE8TnqOfpnsIEQ1kkj/5B2mzut2HAXtLG+IEkAnXR0aW2lZTuuiToywuGimGuuRPO5nqo8VSkgB0W2Ewdel1ulxRrqhox49TPIqZlDLDZkX1uYm1/ZUCyvSc7UuBANxpbz/Zbw7fDeSbawbfZMalNuUgT63+ev1Q2CoktN7TF7z5JVUcVMb3NG4J8ekRYCQB0hH4LibMTSqZNQDb6gHykpbxOk4NgAvk2aLkiBot8Py4fKagDCXZuUgCATGm5S8GpfB2MxLXAuGxYfDF7Hl1MKvHA1HVDLmw3RrBBGWTAOhgp9jq7XPezu8tg4VJDWu3jo6d/LzWYnB3BbuD5kkG395IlS8+4hhhRxTSDILmiP8Axc8AzbaT7J5RpQ8tmzmunzHiafn/AGEl49hyLuPwOztO0S4lp6GAf9prVf4aTgYdIEnfwgwd7guAPUI9hZQM4OB3FyCOccxuiKLAdod8j6bFd1qBJ19QZkHS+4QtSnk3Pt/K5csbESiZUTnAKD8TJt/TuhcTUWUitpsRWCBz3QVbFGVJhnSr4o3umLCpcoQpMLdOvZSqV25oWId1dYmNrpS4q4c0ZS4weqHp0Apm0AvV4Rhyoynxo80RT431S7uAtHDhHCDlTgcejdSU+Og7qq42hZQcPpX1KP4xzX6jxKUW3iIVfwdG2qJ7o80uA5nY4gOakbjhzVfyFcuLgjhRyWUY0c1jsYOaqj67ghXcRcOaOFPlF0/Egpfx7Gg0KkXGQ3FtRAy9Zjp1Vep8SJsdFriPExkIe4ARJJ2DSHT5ANKiyydqxstUekMwuPES602HejwADYZWiI5ptT4hSblp96RAA8RFy39JG2tkmzmp+IqNhkEOYDs1jHBs8tW225BVZld9QhrLm/8A1AG9vVROm70/C0wcr9Xc9TEzryP2RoxEEzrtO68wp8Wr0pBdIBF2mQN97p5w3jIeQ51rQbyLaEftpdFOf9WjEY11mtaYF7RvvB091NhS02a9wJ1a4Bp6xaD7qrVu0T2OIAERuDf1t8kMO1LmwHXHIfuSpUuj+K9yGuAkZnCSY2bEEjz+ah4lX/FvHcEObEF8y3Ny+o9farjtZmlrpDbE6GINkXS4/wCAsokUzzaAJI9Lb3QcsMe0r6lKkxr8ozACWFxnKYtNgAMk+Z8112f4l/h/yH4WsDbeLKGxYzf++SQtxtXE0y2qZIcWxERbMCfp5LeFxJp1Gsf0BAvmyueBHn9kr1SncFdqXBrQzZ0Dfz36SkXE8YW0A7cEEXuTZggxrYHTdFdpsU4ua0m4E2Bm8c72BKDo4Z1Si8DxaPAB1LQSPmG+cdL1inJYOzeJFdu9mtd4h+V8xfcAhw6W9SuJYGRLdt+fkoezNANLWxJaHgxE/kg/K0ayeScYx4jf2I+yrjLHPl6o1QlhMqCpXlHcZ1MR6fskReua/HqntlTVTYZ0KCVLTCL4Q11RRBRl66p1FkbZasU4IWI2a/03KQPUVOmiGUF67ndMupu7XdGiiu7sgyPiDLIPhwumXFBZL+Happq04PREhD4QWS/j/aOlhAM0vcTGRhEgfqMmwSOHBCjeFR6//ILiSKdERsXE/QIHFdqsRUGUOawX+EH6klLauNWzi3F6VKZdmd+lsEjz5JNh+J1a96VCWzEl4+gVRfgO9k1Hb6kkT9lptENADK7xGzf4CN1Uxn2tLuPZHFr6RBHIg/7RA4tSeRoDAuWyRJ0+ipeKzvABcQRo43Pra6kw1Z7T43NeLA+EwRPQdEr2fGfSw/gcxrhsOzOMDkA1rzPKSfoUhbgjSzZYl3MAtjSPLqrDwRxDSWndznW/URz3H2WnYimQ5sToJ3IHPp6hY7jeS63FPfw+odWNaOn2Vo7IdnQ9xa8DLFgT9L7fdOMJSY3xAAtsdDe0kxKacBcxud5dLjBFoABtAHP90XWh3fVO7U9m3Uy8tktGgJ02HoqPU4W8O8dr6mY/hfQGPwTajHB0neR5zI5+SrTuANdJAkGQRqJ+w+inatbee8P4LmBzFjRqHMcL+5+wQlZ7qNWBB2BmWn/ttK9BqdlKIuKfnlJka7A8/quqXZ2m5wimC0A6jQxY/bXdKKvYPCU3Umtq5cwcAHakzN556C/1QHEcKe8fViJc0b+GAJ16qz0cBUpvcW1GmllptDbHLDYIIF4sL9Ul45izly7gukSSZJOhPI29VNOKpjMQDVcXuJLZgb9NOpKi4RxJ9F5bB2iNRNjqII2II2KgbQcKjvCTqS4i2p09zf8A2t4fEEuEG0k22FvcST7K5GeVXDhXGaLhc3kxIIIdubm3QzpzTDiNchpcwjLfcm0dTKrYw4DmSGwRJmdhaOvib7Lb+IviBB2uA6J5E3StZZaBY6uXFAuYia1SdlCSs7azcBq0XwuiVDUWdNp1ZdU6yFc1baUaBm2ssQIcsU8T29Vo4hFsxIQQw5UFbMCvU2yPaeKCldi0lw2Yoo0ygIOKYqyWsx7KLc75iYAGpKh49ixTHjt/bqlYvjZe8FpltwALkeR0Rs5j+rPie1GINPuw4NH6h8cTa+yrtWoHZjd7tZMwSfqlVbHASXn0v7dSnWCwFM0+9xbnMBHhpMc1pjbM46nXwiPVJpIErYtrQM7wOjRHtuUHX45Sbv8AO/tsn7uzuHqsAbhiC67XF7nVCObnEkAeXpKqPGuB93Vcyk0OO4aZI6Efspt0vgkqdo6VwGOJ5k/z5LWH7RNMgjLy/T8vuk1bAOYCXMIAtcEX5eag/D76D+7o2nWlrHFGvm9+pB9hCnwLnPlzCWhvkLX05mVW+FYUuBdFtJ3MawPVWDAEkkAjwiLR7D01Qci1dmeMUgO7q1A0lzhewIIB8TtDLvL7ozF8UY2r3TXRbTk6JtfTUac157jHEnwgHLcxMDXX0W6ePOdtSIeAwTcg5Rli3OFlZ22lnF6Vh+JBoYJDnvIa1m0Tck7C4VhxeApuLAHkODfG4aERYX6mxC8i4TVqVS7M8B0ZhMT4hsEPWx9fDujOXCTlBLoB5jZT2ua3uvea9YNDQXkNPw216HkT+yT8WL2tYaZqET4skCQdrkHZeZcK7T1quejUBLXAw4OMsfAgze0geUqx4biVVrSyoc7mj4tTB/MlvXpzHd6PRxB3ex3rmkaFxEG2qavxne08pzCoAJ7u8XuQ3cc15HxI1aMQ5zhTynNBkiTOosJzeybcN7SV3BuVjhDu6fUY64Nri8jaNutka6Lfa6cTrCmBEts1ozSM0vdlZB3hrzKq/EXhrGEnO4mTmmIcZk+d0fVxf4gtzVC8MJcCTrbIXecE6bFVLtNWfnA0aQMw56GJ23ROxf8AGOeJ8TzBtMfGLCLNaOcC08l1w3CgACLQ0QIlx1/ZKxTLnOI+Iw0czJ/38lYKOVmWb5dxIJG4Hmd1owyy+6YNxTcsZQRfwuN+sEfT+UHVr5joB5T9zKXufJJAidlMypzUssrtuqEM9SVaqhe6VnbCcFy6CjcFum5Z0OzRlQuowmdFkrjEU1MqtF0LFKQtJlp7X3QS/FUxKbEJZiviXffUCMDRCPdREIbABLu3TagwxqUqppmmRUMAkuizW208Rbz8lVhKt/yM8NdSHRxj2CoFVwudBrAge64qY6pULjUe57ifzEuP8BQYqSDy+6TSIsO/NXDtWsvrMu2TylXe9xdDQxnxOInTZs/ZDYGk2izLE1cuYk2a0kiG3+I+S3xau5jSybzoBHpHmdOiTSQxw/GsSfFMU4LGsOlxDdLkiZXXFMdSe2KdNrnm03EExMxcnXzPmkQxh7zLqGMIBP6o8R+ahweNyDM1uZ5ccg8gRP1U8tteOoshw5c1veTndAgAZY0gdB90h41w6mwgTmcJloMjofrZSMxDw4ve895MGIIA5zp7WCGx1YQIaA535hEkbk/2VWmWV60iwcl1o+wRD3d3Iaddeq3Ro5WyYE6SddrKPGkQMplx1CERpj/8QZMOqPzO8tAD01MIaufEZ0/YR9lCcRFRkX8TQLTaQNDqiK9BwJFwc2UA6kwXG07291NnbTG9JMBiSXENeKcNJ2lxJjLfWxHsE34pg60h58YY5rBAjUgGYG+ZVbF4R2XMGmABLtrwddNx7jmmGB4hXy2r2nNDrmWkQb66BTcVTL6FnFVGP8LTLImLjU/yiMDxt9MzVJcP/Le+mqV47iVbUkGTcgXvB8ot8yl1fGPfaI3MDrN0uO135LPtaKmNqVcmZ5OYusSAGjYDLAnKYM8rKThIdh3hzxDXeEz6ukRrAEHzSXB2GaYgj5GRHrKf98K1NoqPDIzZiR4Q5wy7DUwDHQei0Uv2dcAxLXg04GaWuEA/DUYHEezvce6LthVioANQZJ6j+lOOAB3dZ6bQwWmfidBysEjWPEJgae6fjVM1M7tcroJ6jX5yjyjLuaWDsXwxrnio9pzTLTFhPiBB311OluSd8Z7Pd546Xxm7qfM75evQqXsDfCCSczCQI1iZH96pzi6HhOQkOkEACDmNhfbqnEWS9V5w6jBgiCLEHUFarU7K8/gKeM/9QGlWA+L9XLMN9D1skHEeDPpHK6OhFwR0RZtjljcVXquhcByaYrh6W1KMLLLBLRC01q7pBFMphZ2aNqlVhcVqymdSQ1SkpitoSVi67tYrG3uKW4lviToIWqBK72TWACWdu+IMoYQveYIfTLG7ve14cGjzy67ATsmtXH0qDc1WoymImXuAsOU6ryn/AJJ487G1e7pMf3WHYajvCZuBNRw/K2C0An9RVUoprcRnq1HmBmc51jAlxLo+aYYM02HPUkxMDYGNTOvkk2Htcb8uaYT3ZY97Q6TOVxgFpEe/inzUNY13gBzguLr3Mak/EesTv9FIwiqO8e1zg0hhyAEmAXEn2/sLeJwjXszUMon8maXa3I9EPgsY/DuyssYuDtI8Rm0W3UdtppvEUQK/+OQ0sqEZtRcEj3XdGtTDDbwxaIzXOhtMLkV8rs5gi7hv8UE+2/mgKgIc4jQTI5HT6pY+ry1rpO3GZTAY1158Vh8jJUVfEF78x9hYAbBo2HmsF4lp8vPdTMpHUrRziKDMxaHOhshtvyybmEJicrcwFzJAPQGJ9UfiKop0y6PGfCydubuRjTldIHEkxOvTn/SUUISA4p7SogsL3GAXAmfc6CQCCB5BLq9IN6QI/k+qOwGL8JAu+N42JEEb2JsorXDV6NaVRhD6L6RqU8pqtDCQ5peYBbBuJbpB1HJRYvg+GlxpYqABUdDmXOQiAXNIvfUN5oSvic0OYHBwBa52gyzsDyM6dVmIeHguLMsicxkZoFyD7qLbKvhtJ+Go5YdWc458pcWCGty/EGZiSesoHGuaWhzGxfxOI0MzGmkEQJMR6oprQGPaN5LsrZcGNNwCbg9CRomHEazTh6TGBzGZi4kB0Scrm3vuOYi1jsSHlj0C4dgswB1EtJA1iGnSNbkA9CnIc2crRac0FrXAtNmlwOgmb9LLnsvhwKbnOAObMRqLAuBMkfDIPsmPBqrX1H5QC4jXyEQ3oBv5pWjXUR4au6mwucACA55A3dl+gAA9EHwnDl2EcX/ETnJ89fmjOOkuDmtu5wynoD8RRLQG0SOY089vdTsqc9hrh9Mt+Ngc2dy2Ji6tjq0ua2IFiSRtAd5bfVVvs3lpup9LE8swjWfJWrEXzU4MFohws4XsASI/Mbq4mga7wHZ22IF2mxNwRBt85CMwWJpYmab2kP3Y6PUtPNJ8VSBblsHDLYSYaBYzsZn2KPwbjkmDDCRmy5S0kDXm2dwN9AjxXVnZVx/ghpXF2HR32PVUriNKF7HQd3jYeAcwBMGWn+bqmdp+yLnNNTDeIXmnvbUN5kfp1VeufLDTz2mURTrKJtNRRdK4SoNqZlR1mLMIFLUCz/iML3SxGhi0n/CW3rxqiEtrYsZlOalkorOly6vtED9suHOxOHilRpVHib1Pia2DemTYOmNVW/8AjThhqYfHmo21ZvcBx1MNfm9PE3+hXbG4wUcNUqExlY6P+xENHuQvMX9pH0cJRwtAkEyXu3zVHk5R0AIRTimYYBo8X5Tcfbmia+O7wQ+OQ5AGP2XfFsH3dQz8J+/8oBmqlpDDA8MNS0OHI2LYGpG/7KCvhyBlzhwJ2IP8+i4fyJnlG4XNJ7Wzz5/soaCnOZBblMxsM2ovLiR8lD+GDoh4zHUQfUTubSuXhpE6o/CUA6m0kAXNwJJ05o2ZcHupixDjuHSI+8o3BdoSA9vcMuNRtsM06tnb6qPEtBQ4p+AxqXEHyaBHzJ9k5U5RBWrF5udBHpyA90O9+41n6KR7RI3I5ct/utBkxHMmOh0RSg/IajA4C5BHPTUoWhLCQNbQf7smWHdUbLIhuWJgx7qCtREZt9v5CSv6TMx5IvDdiQNb6eXt6qWpiy/wuPgnN4fyk66878/Ipbh3S0id/mZNljqcbn1Sq5kZObT+Ck4lzvD4iMtwTmD7QAIEEC5P6bx4Q1Kvey+YDAQTZwB8Jibxl/sygGN8RzQQfqjuHZ5flMCMp6g3+yVolWWpUDmtY12Vg8OvxAARPzQGDxgp1mkSBMExzU3DsL/kY1zjz+UInivDGtik0nvHvYB5ON1nFX9OMFhQ57qguDYdefz+iGxLhmcI0P2/2rHWw/dMDA2A0ADS9hp9LqsYp8OLjvKmXs74aYF5Ox3jkIA0v1V3oYmabXFpd4BO9hYkDmDsqJwaqSRuASee149lb8DVdkcwGwBqDkebStMbpFhfj+LU6TgD4akkkPBGYA3uOc2sVa+HEPpk0wYNjTN4M/leNRG91S8VSZiB3VQAOGYtJtMkkEnb5eiDpYnE4XwgvqUhOW5zNM6HnzutPRp6WMFmaCHxziQ1xFjI2PUbrgUMhN3i05figjdpAuNLoDC8T72kxuaoDEy2JMQfiAjQC24N00ruL2lzm3abRNxBGYf3dT4Ut8qj9sOzTnzWptGYSXhojMBeSP1fVedlt17k6trIFxccwbz5ff5+bduOCNw9cOpiKVUZmj9Lh8TfuPPoq2zzw12T4Rqle1d4OnZS1KaEBwVi7yLapL0c6JVWdBkpk51kqqnxKvslP7ZdrqdWmKVEkta6Xv2cYIDWjeNZ8lUqbgX03flzD5Kftlh8mKdSYAGl2YAWE1ADfyKCwzMrQ02tPrNiEzOeMsbVbI12/vIqrlpa4Aqw0qhcBeYvPNCcRDXCTA68lGmnpafhnZpg+R0+akolrtvdcYatcgxD2lt9JIsfdC4epBI0Bv5HkjWxLoVUPQeiP4c0lgv/AKKV1ama2jphMmGG5YJPQwPlBU6VKixLg0HQxy57SdkJRzQdwb+Slq0XucA8kAH4Ro2On9K1jHQIjlfQki+ycFoF7iHmORnpIiPNS4J4bJIvoFF3UDr/AD/fZMcDROoIcNI3A1J67pUYp6byW+EHNe99NZj+6Id0S7MwnXSYJEfK490a6rDS1tibmNxtBHml1VrmxOmX25x639UtLtdGll+UtGm0omvSsDCzDHwzdMqdDMwGIvfoNksqJCapQmfIn2TngVAmGiBmcxpM8zAhD0qEyY/Lf3TrglENu4wdY+iV8VPUxwzmVH2hzYidY1+6n7PPOJ4g10eGmC8z+ogtkf8A2XHHeLioZYblrc3IQIgcuqYf8fgNbVqn8zso8mwI9yUtamyt3lqLFxki6pHEKhAdJAJlrfMjmrNi8VmBBvckeQVR7XMgMBkAn4hpn2n5rPGdtL0L4FWcMjgRIMn1bBHncqTt/j3spYV9JxY9lQwQb/CSNNraeSEwZy1B5acyNft7IPtQ/vqrRMNY0xOkk3PlAaFpj6ipKXb4kzWwzXO/U1xaTzv84Tbh/bppH/pVgLCTldkixcHAgz0KpzcBI58lfOE8EazDMBF3NnbeLW3mFd6GONvpvgO24rxRoNquqGzczQBOgJOeAFd8FUqkNaWtjKRVOaSw5bRseqqfYHh7WYh3huG2JF5ET9lbcBh+5c5tsr3VKk75nOmA3exJknUHmIW03q6bYZbLjEC5/MI35XgW80g7U4cYvBu7oS+i4PAG4DZOW1wWukeyd4HENJdyDnCTBGt7e6lrwMgmLhtuRGinZ2beT8OMhG1qdlC3C9zWfSP5HEDqJsfaEZiHiFrHMByLFvOFioLwMK4hQnhLidVZmYdT06IWfOq4x8/9rOHvdiMTWIIZSc2nmIs55AaGg84k+iSY53itpAHoArl/ygxlPFChTPhE1H6XqVCXGY5CPdU4uGjo31+S1x8TQBnUTHQkfRQuaDrz5ko1+HtZ3PWdt1A6juSPQ9UAPVMDyUOLF+U3RNVt4F5XFeictxcW5qVI2VJLHb6HzhOqDHWLXQ7mNkiwz8pMgWIt8k5o4ghoLQHMm/MdCnoS6GCmQPF4r/nE69SlxpEvJyyBoPsiMRi3R/fJSCqBSlxPimzYuQlo7dgqtMm7ucQByReGbpAnmDp76oYZqm1gC4gTYWF/kjMDVLOf0+ymrxH0eHl5l48gJj5SuMfw12YAN8I5hwHudfJP+FMLh4QSY2DnH6gIviIzHxCDYSS0x7QAPdRcu28x3FNGEIBiT9OlhcphhahYAHQBMmeWkHomppiDFwIkkEEmJnxQfSBp7pOKG52FtIsguokqOYAS0xOx6bIGpiyXQCRaSdhCX4rFRoD0G56+8oevii0QT433PRuwVTFlll+DcVjfystA15fyr1wbh7qdLKXFoawTrLiBJ03Lj81QOz+Dz16bdi4E9Q3xGfZenYqsBRORwDgJM8iJgfL2CWX1FfD7aCxuJ7kHMC4xIB02BGmyrvGMQ7EU2mP1uc0mG5Z57GU44i/MKWW/+Mk33P8AII9kfwrBg02uc0tJGUc4Pig+qWpjNry7ulUwJLa2Tye2dDIBRPEqBDxs3JmNvhBOnU2ARvEsKRVBLTYeF408iFDxap4nTMAkzHWNUY3stIuFUBUqBou0GDP/AI9ephXxgDKTTPhAnXbax3/lU/sfQnxuBaC+3U3Ptf3BVvxDC8ikdIbmJN7wY9E8vRjejbs7/jl53Goje+uqeDHgtL9uvTVV3E1cvgB0/wBKarWENpB22Z46G/pMKLUt1cUWhoHxOGef+zjqEZXxOZrL6PZcaTMEDygiPJVTG8Qcah1IcWgZTcCD8EaGWxfn1hMuz7XhtJj7g1A609XnMHXBkxvOVEisqA7dYbJiG1Bo9t/+zLfTKqxicSV6P2joNqBgdfxOj2v/AHoqvjOGNjRXNubL1WBilpM3cMHJYnult6/TepDVygk6AEn0WLElvnPj+NNWu+r+t7nCeRJj5QlL3XWLFuyY5pImbfQyo3NmTP2usWJHHeFpy4n9Me50U+PpBsGJ0krFiSyfEHxHqPmNFzhq7mGWHkCNiORBWLERNMM4qfCMhGo2PlyXYol8TYCfIC5MLFiKcTNYaYBY6zw5ruoaQCDbTxCwTXgmOpM+OXl22UQAJIixM+2qxYlrZ7soOtjazi7K80wTByW9JEHzSz8c8Pu9xINjJlYsT8LdprgONZWlpi8+IhxN9hBQmMxRqOAbJ5TA+WixYjUHK/obF0Qx0am3qf2UNTBQWu1Lm5v3KxYnSiwdj6A7ypU3bTMTtmMD6KwYcOqySbEaXsNIH93WLFlfXV8P+oRzBUqNp5TsGOBA8IMCQrLXq925lEXaA1n/ALidR7H3CxYl8n4eM7oSo1zaz5Oam1jnFrv/AMxvI35n1VijnzxrqfWT+6xYpxHgvgfDHd5RaXEZCIynwlpl1wdDcTGqseExP+WtUInIXRc6g2+yxYi1PiTBCTLtTc/VciqPG4mDUlxmTDNGj2hYsUnPUFEgNbVIEkEs55bDPOodGm9uqzstjHVCSCSGnwtJjVrSNN/ESStrFcRle1j4lRzZSPyEu8xBafrPokuMWLFcZZelb6l1ixYml//Z"/>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
        <p:nvSpPr>
          <p:cNvPr id="6" name="AutoShape 4" descr="data:image/jpeg;base64,/9j/4AAQSkZJRgABAQAAAQABAAD/2wCEAAkGBxQSEhUUEhMVFRUXGBUUGBYVGBgYFxcWFRYYFhgYFxgYHCggHRolHBcVITEhJSkrLi4uFx8zODMsNygtLisBCgoKDg0OGhAQGiwkHyQsLCwsLCwsLCwsLCwsLCwsLCwsLCwsLCwsLCwsLCwsLCwsLCwsLCwsLCwsLCwsLCwsLP/AABEIALcBEwMBIgACEQEDEQH/xAAcAAACAgMBAQAAAAAAAAAAAAAEBQMGAAECBwj/xAA6EAABAwIEAwYEBgICAQUAAAABAAIRAyEEEjFBBVFhBhMicYGRMqGxwRRCUtHh8CPxB3JiM4KSosL/xAAZAQADAQEBAAAAAAAAAAAAAAAAAQIDBAX/xAAiEQEBAAIDAAMAAgMAAAAAAAAAAQIREiExA0FRE3EiMmH/2gAMAwEAAhEDEQA/APVaVNEsYuabVK1ZqdALoLQC3lTJI1dAKMKRpQHQC2AsW0wyFiyVqUE2sWg5bQGLFi2gNLFijr1gxpc4wAJJQG61QNEkwFUuM9qw2RS1EiTbpMmwE7+0oPinFqmIdLTkpiYHOPzOP20890+JpZufrMknQmL+h0nZRbtpMf1t/afEEeFxJnVwe1vpz9dUQeK1MsvcSP1MJPuw6KuYzCuBljRe0AAR1m/lfkEfh6LzTlwi0EjU/wAp6VIlHHajiQQDE+ZGx2AO8I/BCq4awIDjJLrONoJA2nVIeDU31K0FltybBs3k29Are/DAU2hlm3dPPX5QPn0SvRoK+AYTmIa1x3IAHXS2sJXj8MKX5PCdTGYc/ZdVeJPZOcFzWnxiYLRs4HSNdbREwjHvljatOHMuXaeJrR8UazqCNRfzUZYyxNiv4uiMpLQDEHmCDtzGo5JZUeAbaEAjyP7aeie1mte11SkY2c0SWgE3BBHz25alIuLsDXhpkEASfymbyJMi5PNc2eFiLuInVVy2qh5Ubnws4k7wrpRzJF0k4fWumZr2WuE2miXYkqBteDISrFYiCo6eKR8lq8If1eKmICTYipJlRurSoy5Z3PK+tOkgxRG6xDkLE+dD3imETTYocO1GNC9CRnWBq6yrYW1RInMXMKdRuCVgbaVtcNUgRDahaLV2sT0SIhbBXZCjISDsLFppXSAjqPgSdAvPO0vHjXrdy0xSbBcAYJnQOd1F4Gg3JsLP2oxuVpbNh8UakmctMf8AYgT09159hMMATLsxu98CA57tZ89PJRlWmMHsrQB+o2AGgaIvHLT+kosNJAMiTF/Lz6oD8OS7O6cpMTyGup3TZrRl1gC48zsidLsRih4Ta8E87xY2+yiwlF2htE257XKIfUDYIOwmf5KEfjiDqRfUcvJFokEOpw8F+gJgbdYGrnRueabOaHWBGYZWkHqwu9rpRh6BIc8kkgeHzcR9swTJ7Ifn55T7Ny/Y2Ugj4vggc0w7M0NcA5ugObnIIIBtrCB4LxE0RUY8yWOa9xAOWHZQRTkXbdv06ptjGlrpiWh1jr4Ttz2VYxlSHNLBd/hdIuWeKLcpMpwUwxrm0Xl7G+bcxhzN8oiD4ZLZ10O6TcVcL5rw8iRy1BHR1j5ErMLjyXOZsLa7G4g7C5F+bdbKSrgy9pcACRlZcwdyJk6xlU5zcTfCJ9Tkoi5H4jClurPU5h91unhwYtHzGv8AK5bESbCU3kIj8S5FDBxst/hlMy0rgWubNyuQEwq4eEO1qNjxDMKTMuzRlbFOyBIhzLF0WLSelafQWHCICU4fHDmim4wc16ErIcFtCtxIUja4VbJMtOC4FULHVAjYYApFEHqQFEDaxYsTDFy4LpaKVDhq7cYErkIfG1gGFx0Em2pi9uiQUDtNxI58u8ufFtYHyaCGyecaGUl4Th3PpgHYlx/8nbCeUx7LXE8TnqOfpnsIEQ1kkj/5B2mzut2HAXtLG+IEkAnXR0aW2lZTuuiToywuGimGuuRPO5nqo8VSkgB0W2Ewdel1ulxRrqhox49TPIqZlDLDZkX1uYm1/ZUCyvSc7UuBANxpbz/Zbw7fDeSbawbfZMalNuUgT63+ev1Q2CoktN7TF7z5JVUcVMb3NG4J8ekRYCQB0hH4LibMTSqZNQDb6gHykpbxOk4NgAvk2aLkiBot8Py4fKagDCXZuUgCATGm5S8GpfB2MxLXAuGxYfDF7Hl1MKvHA1HVDLmw3RrBBGWTAOhgp9jq7XPezu8tg4VJDWu3jo6d/LzWYnB3BbuD5kkG395IlS8+4hhhRxTSDILmiP8Axc8AzbaT7J5RpQ8tmzmunzHiafn/AGEl49hyLuPwOztO0S4lp6GAf9prVf4aTgYdIEnfwgwd7guAPUI9hZQM4OB3FyCOccxuiKLAdod8j6bFd1qBJ19QZkHS+4QtSnk3Pt/K5csbESiZUTnAKD8TJt/TuhcTUWUitpsRWCBz3QVbFGVJhnSr4o3umLCpcoQpMLdOvZSqV25oWId1dYmNrpS4q4c0ZS4weqHp0Apm0AvV4Rhyoynxo80RT431S7uAtHDhHCDlTgcejdSU+Og7qq42hZQcPpX1KP4xzX6jxKUW3iIVfwdG2qJ7o80uA5nY4gOakbjhzVfyFcuLgjhRyWUY0c1jsYOaqj67ghXcRcOaOFPlF0/Egpfx7Gg0KkXGQ3FtRAy9Zjp1Vep8SJsdFriPExkIe4ARJJ2DSHT5ANKiyydqxstUekMwuPES602HejwADYZWiI5ptT4hSblp96RAA8RFy39JG2tkmzmp+IqNhkEOYDs1jHBs8tW225BVZld9QhrLm/8A1AG9vVROm70/C0wcr9Xc9TEzryP2RoxEEzrtO68wp8Wr0pBdIBF2mQN97p5w3jIeQ51rQbyLaEftpdFOf9WjEY11mtaYF7RvvB091NhS02a9wJ1a4Bp6xaD7qrVu0T2OIAERuDf1t8kMO1LmwHXHIfuSpUuj+K9yGuAkZnCSY2bEEjz+ah4lX/FvHcEObEF8y3Ny+o9farjtZmlrpDbE6GINkXS4/wCAsokUzzaAJI9Lb3QcsMe0r6lKkxr8ozACWFxnKYtNgAMk+Z8112f4l/h/yH4WsDbeLKGxYzf++SQtxtXE0y2qZIcWxERbMCfp5LeFxJp1Gsf0BAvmyueBHn9kr1SncFdqXBrQzZ0Dfz36SkXE8YW0A7cEEXuTZggxrYHTdFdpsU4ua0m4E2Bm8c72BKDo4Z1Si8DxaPAB1LQSPmG+cdL1inJYOzeJFdu9mtd4h+V8xfcAhw6W9SuJYGRLdt+fkoezNANLWxJaHgxE/kg/K0ayeScYx4jf2I+yrjLHPl6o1QlhMqCpXlHcZ1MR6fskReua/HqntlTVTYZ0KCVLTCL4Q11RRBRl66p1FkbZasU4IWI2a/03KQPUVOmiGUF67ndMupu7XdGiiu7sgyPiDLIPhwumXFBZL+Happq04PREhD4QWS/j/aOlhAM0vcTGRhEgfqMmwSOHBCjeFR6//ILiSKdERsXE/QIHFdqsRUGUOawX+EH6klLauNWzi3F6VKZdmd+lsEjz5JNh+J1a96VCWzEl4+gVRfgO9k1Hb6kkT9lptENADK7xGzf4CN1Uxn2tLuPZHFr6RBHIg/7RA4tSeRoDAuWyRJ0+ipeKzvABcQRo43Pra6kw1Z7T43NeLA+EwRPQdEr2fGfSw/gcxrhsOzOMDkA1rzPKSfoUhbgjSzZYl3MAtjSPLqrDwRxDSWndznW/URz3H2WnYimQ5sToJ3IHPp6hY7jeS63FPfw+odWNaOn2Vo7IdnQ9xa8DLFgT9L7fdOMJSY3xAAtsdDe0kxKacBcxud5dLjBFoABtAHP90XWh3fVO7U9m3Uy8tktGgJ02HoqPU4W8O8dr6mY/hfQGPwTajHB0neR5zI5+SrTuANdJAkGQRqJ+w+inatbee8P4LmBzFjRqHMcL+5+wQlZ7qNWBB2BmWn/ttK9BqdlKIuKfnlJka7A8/quqXZ2m5wimC0A6jQxY/bXdKKvYPCU3Umtq5cwcAHakzN556C/1QHEcKe8fViJc0b+GAJ16qz0cBUpvcW1GmllptDbHLDYIIF4sL9Ul45izly7gukSSZJOhPI29VNOKpjMQDVcXuJLZgb9NOpKi4RxJ9F5bB2iNRNjqII2II2KgbQcKjvCTqS4i2p09zf8A2t4fEEuEG0k22FvcST7K5GeVXDhXGaLhc3kxIIIdubm3QzpzTDiNchpcwjLfcm0dTKrYw4DmSGwRJmdhaOvib7Lb+IviBB2uA6J5E3StZZaBY6uXFAuYia1SdlCSs7azcBq0XwuiVDUWdNp1ZdU6yFc1baUaBm2ssQIcsU8T29Vo4hFsxIQQw5UFbMCvU2yPaeKCldi0lw2Yoo0ygIOKYqyWsx7KLc75iYAGpKh49ixTHjt/bqlYvjZe8FpltwALkeR0Rs5j+rPie1GINPuw4NH6h8cTa+yrtWoHZjd7tZMwSfqlVbHASXn0v7dSnWCwFM0+9xbnMBHhpMc1pjbM46nXwiPVJpIErYtrQM7wOjRHtuUHX45Sbv8AO/tsn7uzuHqsAbhiC67XF7nVCObnEkAeXpKqPGuB93Vcyk0OO4aZI6Efspt0vgkqdo6VwGOJ5k/z5LWH7RNMgjLy/T8vuk1bAOYCXMIAtcEX5eag/D76D+7o2nWlrHFGvm9+pB9hCnwLnPlzCWhvkLX05mVW+FYUuBdFtJ3MawPVWDAEkkAjwiLR7D01Qci1dmeMUgO7q1A0lzhewIIB8TtDLvL7ozF8UY2r3TXRbTk6JtfTUac157jHEnwgHLcxMDXX0W6ePOdtSIeAwTcg5Rli3OFlZ22lnF6Vh+JBoYJDnvIa1m0Tck7C4VhxeApuLAHkODfG4aERYX6mxC8i4TVqVS7M8B0ZhMT4hsEPWx9fDujOXCTlBLoB5jZT2ua3uvea9YNDQXkNPw216HkT+yT8WL2tYaZqET4skCQdrkHZeZcK7T1quejUBLXAw4OMsfAgze0geUqx4biVVrSyoc7mj4tTB/MlvXpzHd6PRxB3ex3rmkaFxEG2qavxne08pzCoAJ7u8XuQ3cc15HxI1aMQ5zhTynNBkiTOosJzeybcN7SV3BuVjhDu6fUY64Nri8jaNutka6Lfa6cTrCmBEts1ozSM0vdlZB3hrzKq/EXhrGEnO4mTmmIcZk+d0fVxf4gtzVC8MJcCTrbIXecE6bFVLtNWfnA0aQMw56GJ23ROxf8AGOeJ8TzBtMfGLCLNaOcC08l1w3CgACLQ0QIlx1/ZKxTLnOI+Iw0czJ/38lYKOVmWb5dxIJG4Hmd1owyy+6YNxTcsZQRfwuN+sEfT+UHVr5joB5T9zKXufJJAidlMypzUssrtuqEM9SVaqhe6VnbCcFy6CjcFum5Z0OzRlQuowmdFkrjEU1MqtF0LFKQtJlp7X3QS/FUxKbEJZiviXffUCMDRCPdREIbABLu3TagwxqUqppmmRUMAkuizW208Rbz8lVhKt/yM8NdSHRxj2CoFVwudBrAge64qY6pULjUe57ifzEuP8BQYqSDy+6TSIsO/NXDtWsvrMu2TylXe9xdDQxnxOInTZs/ZDYGk2izLE1cuYk2a0kiG3+I+S3xau5jSybzoBHpHmdOiTSQxw/GsSfFMU4LGsOlxDdLkiZXXFMdSe2KdNrnm03EExMxcnXzPmkQxh7zLqGMIBP6o8R+ahweNyDM1uZ5ccg8gRP1U8tteOoshw5c1veTndAgAZY0gdB90h41w6mwgTmcJloMjofrZSMxDw4ve895MGIIA5zp7WCGx1YQIaA535hEkbk/2VWmWV60iwcl1o+wRD3d3Iaddeq3Ro5WyYE6SddrKPGkQMplx1CERpj/8QZMOqPzO8tAD01MIaufEZ0/YR9lCcRFRkX8TQLTaQNDqiK9BwJFwc2UA6kwXG07291NnbTG9JMBiSXENeKcNJ2lxJjLfWxHsE34pg60h58YY5rBAjUgGYG+ZVbF4R2XMGmABLtrwddNx7jmmGB4hXy2r2nNDrmWkQb66BTcVTL6FnFVGP8LTLImLjU/yiMDxt9MzVJcP/Le+mqV47iVbUkGTcgXvB8ot8yl1fGPfaI3MDrN0uO135LPtaKmNqVcmZ5OYusSAGjYDLAnKYM8rKThIdh3hzxDXeEz6ukRrAEHzSXB2GaYgj5GRHrKf98K1NoqPDIzZiR4Q5wy7DUwDHQei0Uv2dcAxLXg04GaWuEA/DUYHEezvce6LthVioANQZJ6j+lOOAB3dZ6bQwWmfidBysEjWPEJgae6fjVM1M7tcroJ6jX5yjyjLuaWDsXwxrnio9pzTLTFhPiBB311OluSd8Z7Pd546Xxm7qfM75evQqXsDfCCSczCQI1iZH96pzi6HhOQkOkEACDmNhfbqnEWS9V5w6jBgiCLEHUFarU7K8/gKeM/9QGlWA+L9XLMN9D1skHEeDPpHK6OhFwR0RZtjljcVXquhcByaYrh6W1KMLLLBLRC01q7pBFMphZ2aNqlVhcVqymdSQ1SkpitoSVi67tYrG3uKW4lviToIWqBK72TWACWdu+IMoYQveYIfTLG7ve14cGjzy67ATsmtXH0qDc1WoymImXuAsOU6ryn/AJJ487G1e7pMf3WHYajvCZuBNRw/K2C0An9RVUoprcRnq1HmBmc51jAlxLo+aYYM02HPUkxMDYGNTOvkk2Htcb8uaYT3ZY97Q6TOVxgFpEe/inzUNY13gBzguLr3Mak/EesTv9FIwiqO8e1zg0hhyAEmAXEn2/sLeJwjXszUMon8maXa3I9EPgsY/DuyssYuDtI8Rm0W3UdtppvEUQK/+OQ0sqEZtRcEj3XdGtTDDbwxaIzXOhtMLkV8rs5gi7hv8UE+2/mgKgIc4jQTI5HT6pY+ry1rpO3GZTAY1158Vh8jJUVfEF78x9hYAbBo2HmsF4lp8vPdTMpHUrRziKDMxaHOhshtvyybmEJicrcwFzJAPQGJ9UfiKop0y6PGfCydubuRjTldIHEkxOvTn/SUUISA4p7SogsL3GAXAmfc6CQCCB5BLq9IN6QI/k+qOwGL8JAu+N42JEEb2JsorXDV6NaVRhD6L6RqU8pqtDCQ5peYBbBuJbpB1HJRYvg+GlxpYqABUdDmXOQiAXNIvfUN5oSvic0OYHBwBa52gyzsDyM6dVmIeHguLMsicxkZoFyD7qLbKvhtJ+Go5YdWc458pcWCGty/EGZiSesoHGuaWhzGxfxOI0MzGmkEQJMR6oprQGPaN5LsrZcGNNwCbg9CRomHEazTh6TGBzGZi4kB0Scrm3vuOYi1jsSHlj0C4dgswB1EtJA1iGnSNbkA9CnIc2crRac0FrXAtNmlwOgmb9LLnsvhwKbnOAObMRqLAuBMkfDIPsmPBqrX1H5QC4jXyEQ3oBv5pWjXUR4au6mwucACA55A3dl+gAA9EHwnDl2EcX/ETnJ89fmjOOkuDmtu5wynoD8RRLQG0SOY089vdTsqc9hrh9Mt+Ngc2dy2Ji6tjq0ua2IFiSRtAd5bfVVvs3lpup9LE8swjWfJWrEXzU4MFohws4XsASI/Mbq4mga7wHZ22IF2mxNwRBt85CMwWJpYmab2kP3Y6PUtPNJ8VSBblsHDLYSYaBYzsZn2KPwbjkmDDCRmy5S0kDXm2dwN9AjxXVnZVx/ghpXF2HR32PVUriNKF7HQd3jYeAcwBMGWn+bqmdp+yLnNNTDeIXmnvbUN5kfp1VeufLDTz2mURTrKJtNRRdK4SoNqZlR1mLMIFLUCz/iML3SxGhi0n/CW3rxqiEtrYsZlOalkorOly6vtED9suHOxOHilRpVHib1Pia2DemTYOmNVW/8AjThhqYfHmo21ZvcBx1MNfm9PE3+hXbG4wUcNUqExlY6P+xENHuQvMX9pH0cJRwtAkEyXu3zVHk5R0AIRTimYYBo8X5Tcfbmia+O7wQ+OQ5AGP2XfFsH3dQz8J+/8oBmqlpDDA8MNS0OHI2LYGpG/7KCvhyBlzhwJ2IP8+i4fyJnlG4XNJ7Wzz5/soaCnOZBblMxsM2ovLiR8lD+GDoh4zHUQfUTubSuXhpE6o/CUA6m0kAXNwJJ05o2ZcHupixDjuHSI+8o3BdoSA9vcMuNRtsM06tnb6qPEtBQ4p+AxqXEHyaBHzJ9k5U5RBWrF5udBHpyA90O9+41n6KR7RI3I5ct/utBkxHMmOh0RSg/IajA4C5BHPTUoWhLCQNbQf7smWHdUbLIhuWJgx7qCtREZt9v5CSv6TMx5IvDdiQNb6eXt6qWpiy/wuPgnN4fyk66878/Ipbh3S0id/mZNljqcbn1Sq5kZObT+Ck4lzvD4iMtwTmD7QAIEEC5P6bx4Q1Kvey+YDAQTZwB8Jibxl/sygGN8RzQQfqjuHZ5flMCMp6g3+yVolWWpUDmtY12Vg8OvxAARPzQGDxgp1mkSBMExzU3DsL/kY1zjz+UInivDGtik0nvHvYB5ON1nFX9OMFhQ57qguDYdefz+iGxLhmcI0P2/2rHWw/dMDA2A0ADS9hp9LqsYp8OLjvKmXs74aYF5Ox3jkIA0v1V3oYmabXFpd4BO9hYkDmDsqJwaqSRuASee149lb8DVdkcwGwBqDkebStMbpFhfj+LU6TgD4akkkPBGYA3uOc2sVa+HEPpk0wYNjTN4M/leNRG91S8VSZiB3VQAOGYtJtMkkEnb5eiDpYnE4XwgvqUhOW5zNM6HnzutPRp6WMFmaCHxziQ1xFjI2PUbrgUMhN3i05figjdpAuNLoDC8T72kxuaoDEy2JMQfiAjQC24N00ruL2lzm3abRNxBGYf3dT4Ut8qj9sOzTnzWptGYSXhojMBeSP1fVedlt17k6trIFxccwbz5ff5+bduOCNw9cOpiKVUZmj9Lh8TfuPPoq2zzw12T4Rqle1d4OnZS1KaEBwVi7yLapL0c6JVWdBkpk51kqqnxKvslP7ZdrqdWmKVEkta6Xv2cYIDWjeNZ8lUqbgX03flzD5Kftlh8mKdSYAGl2YAWE1ADfyKCwzMrQ02tPrNiEzOeMsbVbI12/vIqrlpa4Aqw0qhcBeYvPNCcRDXCTA68lGmnpafhnZpg+R0+akolrtvdcYatcgxD2lt9JIsfdC4epBI0Bv5HkjWxLoVUPQeiP4c0lgv/AKKV1ama2jphMmGG5YJPQwPlBU6VKixLg0HQxy57SdkJRzQdwb+Slq0XucA8kAH4Ro2On9K1jHQIjlfQki+ycFoF7iHmORnpIiPNS4J4bJIvoFF3UDr/AD/fZMcDROoIcNI3A1J67pUYp6byW+EHNe99NZj+6Id0S7MwnXSYJEfK490a6rDS1tibmNxtBHml1VrmxOmX25x639UtLtdGll+UtGm0omvSsDCzDHwzdMqdDMwGIvfoNksqJCapQmfIn2TngVAmGiBmcxpM8zAhD0qEyY/Lf3TrglENu4wdY+iV8VPUxwzmVH2hzYidY1+6n7PPOJ4g10eGmC8z+ogtkf8A2XHHeLioZYblrc3IQIgcuqYf8fgNbVqn8zso8mwI9yUtamyt3lqLFxki6pHEKhAdJAJlrfMjmrNi8VmBBvckeQVR7XMgMBkAn4hpn2n5rPGdtL0L4FWcMjgRIMn1bBHncqTt/j3spYV9JxY9lQwQb/CSNNraeSEwZy1B5acyNft7IPtQ/vqrRMNY0xOkk3PlAaFpj6ipKXb4kzWwzXO/U1xaTzv84Tbh/bppH/pVgLCTldkixcHAgz0KpzcBI58lfOE8EazDMBF3NnbeLW3mFd6GONvpvgO24rxRoNquqGzczQBOgJOeAFd8FUqkNaWtjKRVOaSw5bRseqqfYHh7WYh3huG2JF5ET9lbcBh+5c5tsr3VKk75nOmA3exJknUHmIW03q6bYZbLjEC5/MI35XgW80g7U4cYvBu7oS+i4PAG4DZOW1wWukeyd4HENJdyDnCTBGt7e6lrwMgmLhtuRGinZ2beT8OMhG1qdlC3C9zWfSP5HEDqJsfaEZiHiFrHMByLFvOFioLwMK4hQnhLidVZmYdT06IWfOq4x8/9rOHvdiMTWIIZSc2nmIs55AaGg84k+iSY53itpAHoArl/ygxlPFChTPhE1H6XqVCXGY5CPdU4uGjo31+S1x8TQBnUTHQkfRQuaDrz5ko1+HtZ3PWdt1A6juSPQ9UAPVMDyUOLF+U3RNVt4F5XFeictxcW5qVI2VJLHb6HzhOqDHWLXQ7mNkiwz8pMgWIt8k5o4ghoLQHMm/MdCnoS6GCmQPF4r/nE69SlxpEvJyyBoPsiMRi3R/fJSCqBSlxPimzYuQlo7dgqtMm7ucQByReGbpAnmDp76oYZqm1gC4gTYWF/kjMDVLOf0+ymrxH0eHl5l48gJj5SuMfw12YAN8I5hwHudfJP+FMLh4QSY2DnH6gIviIzHxCDYSS0x7QAPdRcu28x3FNGEIBiT9OlhcphhahYAHQBMmeWkHomppiDFwIkkEEmJnxQfSBp7pOKG52FtIsguokqOYAS0xOx6bIGpiyXQCRaSdhCX4rFRoD0G56+8oevii0QT433PRuwVTFlll+DcVjfystA15fyr1wbh7qdLKXFoawTrLiBJ03Lj81QOz+Dz16bdi4E9Q3xGfZenYqsBRORwDgJM8iJgfL2CWX1FfD7aCxuJ7kHMC4xIB02BGmyrvGMQ7EU2mP1uc0mG5Z57GU44i/MKWW/+Mk33P8AII9kfwrBg02uc0tJGUc4Pig+qWpjNry7ulUwJLa2Tye2dDIBRPEqBDxs3JmNvhBOnU2ARvEsKRVBLTYeF408iFDxap4nTMAkzHWNUY3stIuFUBUqBou0GDP/AI9ephXxgDKTTPhAnXbax3/lU/sfQnxuBaC+3U3Ptf3BVvxDC8ikdIbmJN7wY9E8vRjejbs7/jl53Goje+uqeDHgtL9uvTVV3E1cvgB0/wBKarWENpB22Z46G/pMKLUt1cUWhoHxOGef+zjqEZXxOZrL6PZcaTMEDygiPJVTG8Qcah1IcWgZTcCD8EaGWxfn1hMuz7XhtJj7g1A609XnMHXBkxvOVEisqA7dYbJiG1Bo9t/+zLfTKqxicSV6P2joNqBgdfxOj2v/AHoqvjOGNjRXNubL1WBilpM3cMHJYnult6/TepDVygk6AEn0WLElvnPj+NNWu+r+t7nCeRJj5QlL3XWLFuyY5pImbfQyo3NmTP2usWJHHeFpy4n9Me50U+PpBsGJ0krFiSyfEHxHqPmNFzhq7mGWHkCNiORBWLERNMM4qfCMhGo2PlyXYol8TYCfIC5MLFiKcTNYaYBY6zw5ruoaQCDbTxCwTXgmOpM+OXl22UQAJIixM+2qxYlrZ7soOtjazi7K80wTByW9JEHzSz8c8Pu9xINjJlYsT8LdprgONZWlpi8+IhxN9hBQmMxRqOAbJ5TA+WixYjUHK/obF0Qx0am3qf2UNTBQWu1Lm5v3KxYnSiwdj6A7ypU3bTMTtmMD6KwYcOqySbEaXsNIH93WLFlfXV8P+oRzBUqNp5TsGOBA8IMCQrLXq925lEXaA1n/ALidR7H3CxYl8n4eM7oSo1zaz5Oam1jnFrv/AMxvI35n1VijnzxrqfWT+6xYpxHgvgfDHd5RaXEZCIynwlpl1wdDcTGqseExP+WtUInIXRc6g2+yxYi1PiTBCTLtTc/VciqPG4mDUlxmTDNGj2hYsUnPUFEgNbVIEkEs55bDPOodGm9uqzstjHVCSCSGnwtJjVrSNN/ESStrFcRle1j4lRzZSPyEu8xBafrPokuMWLFcZZelb6l1ixYml//Z"/>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
        <p:nvSpPr>
          <p:cNvPr id="8" name="Title 7"/>
          <p:cNvSpPr>
            <a:spLocks noGrp="1"/>
          </p:cNvSpPr>
          <p:nvPr>
            <p:ph type="title"/>
          </p:nvPr>
        </p:nvSpPr>
        <p:spPr/>
        <p:txBody>
          <a:bodyPr/>
          <a:lstStyle/>
          <a:p>
            <a:r>
              <a:rPr lang="en-US" dirty="0" smtClean="0">
                <a:solidFill>
                  <a:schemeClr val="bg1">
                    <a:lumMod val="60000"/>
                    <a:lumOff val="40000"/>
                  </a:schemeClr>
                </a:solidFill>
              </a:rPr>
              <a:t>Exercise!</a:t>
            </a:r>
            <a:endParaRPr lang="en-CA" dirty="0">
              <a:solidFill>
                <a:schemeClr val="bg1">
                  <a:lumMod val="60000"/>
                  <a:lumOff val="40000"/>
                </a:schemeClr>
              </a:solidFill>
            </a:endParaRPr>
          </a:p>
        </p:txBody>
      </p:sp>
    </p:spTree>
    <p:extLst>
      <p:ext uri="{BB962C8B-B14F-4D97-AF65-F5344CB8AC3E}">
        <p14:creationId xmlns:p14="http://schemas.microsoft.com/office/powerpoint/2010/main" xmlns="" val="318340882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www.spszczodrow.pl/pliki/2203.jpg"/>
          <p:cNvPicPr>
            <a:picLocks noChangeAspect="1" noChangeArrowheads="1"/>
          </p:cNvPicPr>
          <p:nvPr/>
        </p:nvPicPr>
        <p:blipFill>
          <a:blip r:embed="rId3" cstate="print">
            <a:extLst>
              <a:ext uri="{BEBA8EAE-BF5A-486C-A8C5-ECC9F3942E4B}">
                <a14:imgProps xmlns:a14="http://schemas.microsoft.com/office/drawing/2010/main" xmlns="">
                  <a14:imgLayer r:embed="rId4">
                    <a14:imgEffect>
                      <a14:brightnessContrast bright="20000" contrast="-20000"/>
                    </a14:imgEffect>
                  </a14:imgLayer>
                </a14:imgProps>
              </a:ext>
              <a:ext uri="{28A0092B-C50C-407E-A947-70E740481C1C}">
                <a14:useLocalDpi xmlns:a14="http://schemas.microsoft.com/office/drawing/2010/main" xmlns="" val="0"/>
              </a:ext>
            </a:extLst>
          </a:blip>
          <a:srcRect/>
          <a:stretch>
            <a:fillRect/>
          </a:stretch>
        </p:blipFill>
        <p:spPr bwMode="auto">
          <a:xfrm>
            <a:off x="0" y="-354329"/>
            <a:ext cx="9144000" cy="721233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itle 4"/>
          <p:cNvSpPr>
            <a:spLocks noGrp="1"/>
          </p:cNvSpPr>
          <p:nvPr>
            <p:ph type="title"/>
          </p:nvPr>
        </p:nvSpPr>
        <p:spPr/>
        <p:txBody>
          <a:bodyPr/>
          <a:lstStyle/>
          <a:p>
            <a:r>
              <a:rPr lang="en-US" dirty="0" smtClean="0">
                <a:solidFill>
                  <a:srgbClr val="FF0000"/>
                </a:solidFill>
              </a:rPr>
              <a:t>Exercise?</a:t>
            </a:r>
            <a:endParaRPr lang="en-CA" dirty="0">
              <a:solidFill>
                <a:srgbClr val="FF0000"/>
              </a:solidFill>
            </a:endParaRPr>
          </a:p>
        </p:txBody>
      </p:sp>
    </p:spTree>
    <p:extLst>
      <p:ext uri="{BB962C8B-B14F-4D97-AF65-F5344CB8AC3E}">
        <p14:creationId xmlns:p14="http://schemas.microsoft.com/office/powerpoint/2010/main" xmlns="" val="395282728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Optics notes 1.jpg"/>
          <p:cNvPicPr>
            <a:picLocks noGrp="1" noChangeAspect="1"/>
          </p:cNvPicPr>
          <p:nvPr>
            <p:ph idx="4294967295"/>
          </p:nvPr>
        </p:nvPicPr>
        <p:blipFill>
          <a:blip r:embed="rId2" cstate="print"/>
          <a:srcRect b="3083"/>
          <a:stretch>
            <a:fillRect/>
          </a:stretch>
        </p:blipFill>
        <p:spPr>
          <a:xfrm>
            <a:off x="-265813" y="-2081556"/>
            <a:ext cx="9409813" cy="11646244"/>
          </a:xfrm>
        </p:spPr>
      </p:pic>
    </p:spTree>
  </p:cSld>
  <p:clrMapOvr>
    <a:masterClrMapping/>
  </p:clrMapOvr>
  <p:transition advClick="0">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4" descr="http://www.jenniferhudson.com/sites/jhudson/files/imagecache/600wide_max/photos/3_my_lazy_cat.jpg"/>
          <p:cNvPicPr>
            <a:picLocks noChangeAspect="1" noChangeArrowheads="1"/>
          </p:cNvPicPr>
          <p:nvPr/>
        </p:nvPicPr>
        <p:blipFill>
          <a:blip r:embed="rId2" cstate="print"/>
          <a:srcRect/>
          <a:stretch>
            <a:fillRect/>
          </a:stretch>
        </p:blipFill>
        <p:spPr bwMode="auto">
          <a:xfrm>
            <a:off x="4560888" y="2265707"/>
            <a:ext cx="4583112" cy="3586162"/>
          </a:xfrm>
          <a:prstGeom prst="rect">
            <a:avLst/>
          </a:prstGeom>
          <a:noFill/>
          <a:ln w="9525">
            <a:noFill/>
            <a:miter lim="800000"/>
            <a:headEnd/>
            <a:tailEnd/>
          </a:ln>
        </p:spPr>
      </p:pic>
      <p:sp>
        <p:nvSpPr>
          <p:cNvPr id="3" name="Content Placeholder 2"/>
          <p:cNvSpPr>
            <a:spLocks noGrp="1"/>
          </p:cNvSpPr>
          <p:nvPr>
            <p:ph idx="1"/>
          </p:nvPr>
        </p:nvSpPr>
        <p:spPr>
          <a:xfrm>
            <a:off x="204788" y="759169"/>
            <a:ext cx="8748712" cy="4897438"/>
          </a:xfrm>
        </p:spPr>
        <p:txBody>
          <a:bodyPr/>
          <a:lstStyle/>
          <a:p>
            <a:pPr marL="0" indent="0" algn="ctr">
              <a:buFont typeface="Wingdings" pitchFamily="2" charset="2"/>
              <a:buNone/>
              <a:defRPr/>
            </a:pPr>
            <a:r>
              <a:rPr lang="en-US" sz="3600" dirty="0">
                <a:effectLst>
                  <a:outerShdw blurRad="38100" dist="38100" dir="2700000" algn="tl">
                    <a:srgbClr val="000000">
                      <a:alpha val="43137"/>
                    </a:srgbClr>
                  </a:outerShdw>
                </a:effectLst>
              </a:rPr>
              <a:t>Connections shrink unless you are </a:t>
            </a:r>
            <a:r>
              <a:rPr lang="en-US" sz="3600" dirty="0">
                <a:solidFill>
                  <a:srgbClr val="F6DB3C"/>
                </a:solidFill>
                <a:effectLst>
                  <a:outerShdw blurRad="38100" dist="38100" dir="2700000" algn="tl">
                    <a:srgbClr val="000000">
                      <a:alpha val="43137"/>
                    </a:srgbClr>
                  </a:outerShdw>
                </a:effectLst>
              </a:rPr>
              <a:t>constantly</a:t>
            </a:r>
            <a:r>
              <a:rPr lang="en-US" sz="3600" dirty="0">
                <a:effectLst>
                  <a:outerShdw blurRad="38100" dist="38100" dir="2700000" algn="tl">
                    <a:srgbClr val="000000">
                      <a:alpha val="43137"/>
                    </a:srgbClr>
                  </a:outerShdw>
                </a:effectLst>
              </a:rPr>
              <a:t> </a:t>
            </a:r>
            <a:r>
              <a:rPr lang="en-US" sz="3600" dirty="0" smtClean="0">
                <a:effectLst>
                  <a:outerShdw blurRad="38100" dist="38100" dir="2700000" algn="tl">
                    <a:srgbClr val="000000">
                      <a:alpha val="43137"/>
                    </a:srgbClr>
                  </a:outerShdw>
                </a:effectLst>
              </a:rPr>
              <a:t>challenged</a:t>
            </a:r>
            <a:endParaRPr lang="en-CA" sz="3600" dirty="0"/>
          </a:p>
        </p:txBody>
      </p:sp>
      <p:pic>
        <p:nvPicPr>
          <p:cNvPr id="29700" name="Picture 2" descr="http://cl.jroo.me/z3/t/V/B/e/a.baa-Lazy-cute-cat-on-coach.jpg"/>
          <p:cNvPicPr>
            <a:picLocks noChangeAspect="1" noChangeArrowheads="1"/>
          </p:cNvPicPr>
          <p:nvPr/>
        </p:nvPicPr>
        <p:blipFill>
          <a:blip r:embed="rId3" cstate="print"/>
          <a:srcRect/>
          <a:stretch>
            <a:fillRect/>
          </a:stretch>
        </p:blipFill>
        <p:spPr bwMode="auto">
          <a:xfrm>
            <a:off x="0" y="2260944"/>
            <a:ext cx="4762500" cy="3590925"/>
          </a:xfrm>
          <a:prstGeom prst="rect">
            <a:avLst/>
          </a:prstGeom>
          <a:noFill/>
          <a:ln w="9525">
            <a:noFill/>
            <a:miter lim="800000"/>
            <a:headEnd/>
            <a:tailEnd/>
          </a:ln>
        </p:spPr>
      </p:pic>
    </p:spTree>
  </p:cSld>
  <p:clrMapOvr>
    <a:masterClrMapping/>
  </p:clrMapOvr>
  <p:transition advClick="0">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45660" y="224904"/>
            <a:ext cx="8693623" cy="866918"/>
          </a:xfrm>
        </p:spPr>
        <p:txBody>
          <a:bodyPr/>
          <a:lstStyle/>
          <a:p>
            <a:pPr algn="ctr">
              <a:buNone/>
              <a:defRPr/>
            </a:pPr>
            <a:r>
              <a:rPr lang="en-US" cap="none" dirty="0" smtClean="0"/>
              <a:t>When a task is too easy, move up!</a:t>
            </a:r>
            <a:r>
              <a:rPr lang="en-US" dirty="0"/>
              <a:t/>
            </a:r>
            <a:br>
              <a:rPr lang="en-US" dirty="0"/>
            </a:br>
            <a:r>
              <a:rPr lang="en-US" dirty="0"/>
              <a:t/>
            </a:r>
            <a:br>
              <a:rPr lang="en-US" dirty="0"/>
            </a:br>
            <a:endParaRPr lang="en-CA" dirty="0"/>
          </a:p>
        </p:txBody>
      </p:sp>
      <p:pic>
        <p:nvPicPr>
          <p:cNvPr id="10" name="Picture 4" descr="http://preview.turbosquid.com/Preview/2011/08/31__12_49_18/Dumbbells_V4_01.jpg65f0c76c-c16e-4aa1-915e-9c198f22247dLarge.jpg"/>
          <p:cNvPicPr>
            <a:picLocks noChangeAspect="1" noChangeArrowheads="1"/>
          </p:cNvPicPr>
          <p:nvPr/>
        </p:nvPicPr>
        <p:blipFill>
          <a:blip r:embed="rId3" cstate="print">
            <a:extLst>
              <a:ext uri="{BEBA8EAE-BF5A-486C-A8C5-ECC9F3942E4B}">
                <a14:imgProps xmlns:a14="http://schemas.microsoft.com/office/drawing/2010/main" xmlns="">
                  <a14:imgLayer r:embed="rId4">
                    <a14:imgEffect>
                      <a14:brightnessContrast bright="40000"/>
                    </a14:imgEffect>
                  </a14:imgLayer>
                </a14:imgProps>
              </a:ext>
            </a:extLst>
          </a:blip>
          <a:srcRect/>
          <a:stretch>
            <a:fillRect/>
          </a:stretch>
        </p:blipFill>
        <p:spPr bwMode="auto">
          <a:xfrm>
            <a:off x="4312444" y="1772816"/>
            <a:ext cx="4804866" cy="4596124"/>
          </a:xfrm>
          <a:prstGeom prst="rect">
            <a:avLst/>
          </a:prstGeom>
          <a:noFill/>
          <a:ln w="9525">
            <a:noFill/>
            <a:miter lim="800000"/>
            <a:headEnd/>
            <a:tailEnd/>
          </a:ln>
        </p:spPr>
      </p:pic>
      <p:pic>
        <p:nvPicPr>
          <p:cNvPr id="11" name="Picture 2" descr="http://ecx.images-amazon.com/images/I/41D7MC6Z6KL.jpg"/>
          <p:cNvPicPr>
            <a:picLocks noChangeAspect="1" noChangeArrowheads="1"/>
          </p:cNvPicPr>
          <p:nvPr/>
        </p:nvPicPr>
        <p:blipFill>
          <a:blip r:embed="rId5" cstate="print"/>
          <a:srcRect/>
          <a:stretch>
            <a:fillRect/>
          </a:stretch>
        </p:blipFill>
        <p:spPr bwMode="auto">
          <a:xfrm>
            <a:off x="638856" y="2497705"/>
            <a:ext cx="3303830" cy="2900685"/>
          </a:xfrm>
          <a:prstGeom prst="rect">
            <a:avLst/>
          </a:prstGeom>
          <a:noFill/>
          <a:ln w="9525">
            <a:noFill/>
            <a:miter lim="800000"/>
            <a:headEnd/>
            <a:tailEnd/>
          </a:ln>
        </p:spPr>
      </p:pic>
      <p:sp>
        <p:nvSpPr>
          <p:cNvPr id="12" name="Right Arrow 7"/>
          <p:cNvSpPr>
            <a:spLocks noChangeArrowheads="1"/>
          </p:cNvSpPr>
          <p:nvPr/>
        </p:nvSpPr>
        <p:spPr bwMode="auto">
          <a:xfrm>
            <a:off x="2987824" y="1905478"/>
            <a:ext cx="3062938" cy="1430114"/>
          </a:xfrm>
          <a:prstGeom prst="rightArrow">
            <a:avLst>
              <a:gd name="adj1" fmla="val 50000"/>
              <a:gd name="adj2" fmla="val 49984"/>
            </a:avLst>
          </a:prstGeom>
          <a:solidFill>
            <a:schemeClr val="accent1"/>
          </a:solidFill>
          <a:ln w="38100" algn="ctr">
            <a:solidFill>
              <a:schemeClr val="bg2"/>
            </a:solidFill>
            <a:round/>
            <a:headEnd/>
            <a:tailEnd/>
          </a:ln>
        </p:spPr>
        <p:txBody>
          <a:bodyPr/>
          <a:lstStyle/>
          <a:p>
            <a:pPr eaLnBrk="0" hangingPunct="0"/>
            <a:endParaRPr lang="en-US"/>
          </a:p>
        </p:txBody>
      </p:sp>
    </p:spTree>
    <p:extLst>
      <p:ext uri="{BB962C8B-B14F-4D97-AF65-F5344CB8AC3E}">
        <p14:creationId xmlns:p14="http://schemas.microsoft.com/office/powerpoint/2010/main" xmlns="" val="168120210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1143000"/>
          </a:xfrm>
        </p:spPr>
        <p:txBody>
          <a:bodyPr/>
          <a:lstStyle/>
          <a:p>
            <a:pPr>
              <a:defRPr/>
            </a:pPr>
            <a:r>
              <a:rPr lang="en-US" dirty="0" smtClean="0"/>
              <a:t>Mindset</a:t>
            </a:r>
            <a:endParaRPr lang="en-US" dirty="0"/>
          </a:p>
        </p:txBody>
      </p:sp>
      <p:sp>
        <p:nvSpPr>
          <p:cNvPr id="3" name="Content Placeholder 2"/>
          <p:cNvSpPr>
            <a:spLocks noGrp="1"/>
          </p:cNvSpPr>
          <p:nvPr>
            <p:ph idx="1"/>
          </p:nvPr>
        </p:nvSpPr>
        <p:spPr>
          <a:xfrm>
            <a:off x="300038" y="1228725"/>
            <a:ext cx="8624887" cy="4897438"/>
          </a:xfrm>
        </p:spPr>
        <p:txBody>
          <a:bodyPr/>
          <a:lstStyle/>
          <a:p>
            <a:pPr marL="0" indent="0">
              <a:buFont typeface="Wingdings" pitchFamily="2" charset="2"/>
              <a:buNone/>
              <a:defRPr/>
            </a:pPr>
            <a:r>
              <a:rPr lang="en-US" sz="3600" dirty="0" smtClean="0"/>
              <a:t>You have a certain amount of intelligence, and you can’t really do much to change it.</a:t>
            </a:r>
          </a:p>
          <a:p>
            <a:pPr>
              <a:buFont typeface="Wingdings" pitchFamily="2" charset="2"/>
              <a:buNone/>
              <a:defRPr/>
            </a:pPr>
            <a:r>
              <a:rPr lang="en-US" dirty="0" smtClean="0">
                <a:solidFill>
                  <a:srgbClr val="F6DB3C"/>
                </a:solidFill>
              </a:rPr>
              <a:t>A: </a:t>
            </a:r>
            <a:r>
              <a:rPr lang="en-US" dirty="0" smtClean="0"/>
              <a:t>Strongly Agree</a:t>
            </a:r>
          </a:p>
          <a:p>
            <a:pPr>
              <a:buFont typeface="Wingdings" pitchFamily="2" charset="2"/>
              <a:buNone/>
              <a:defRPr/>
            </a:pPr>
            <a:r>
              <a:rPr lang="en-US" dirty="0" smtClean="0">
                <a:solidFill>
                  <a:srgbClr val="F6DB3C"/>
                </a:solidFill>
              </a:rPr>
              <a:t>B: </a:t>
            </a:r>
            <a:r>
              <a:rPr lang="en-US" dirty="0" smtClean="0"/>
              <a:t>Agree</a:t>
            </a:r>
          </a:p>
          <a:p>
            <a:pPr>
              <a:buFont typeface="Wingdings" pitchFamily="2" charset="2"/>
              <a:buNone/>
              <a:defRPr/>
            </a:pPr>
            <a:r>
              <a:rPr lang="en-US" dirty="0" smtClean="0">
                <a:solidFill>
                  <a:srgbClr val="F6DB3C"/>
                </a:solidFill>
              </a:rPr>
              <a:t>C: </a:t>
            </a:r>
            <a:r>
              <a:rPr lang="en-US" dirty="0" smtClean="0"/>
              <a:t>Neutral</a:t>
            </a:r>
          </a:p>
          <a:p>
            <a:pPr>
              <a:buFont typeface="Wingdings" pitchFamily="2" charset="2"/>
              <a:buNone/>
              <a:defRPr/>
            </a:pPr>
            <a:r>
              <a:rPr lang="en-US" dirty="0" smtClean="0">
                <a:solidFill>
                  <a:srgbClr val="F6DB3C"/>
                </a:solidFill>
              </a:rPr>
              <a:t>D: </a:t>
            </a:r>
            <a:r>
              <a:rPr lang="en-US" dirty="0" smtClean="0"/>
              <a:t>Disagree</a:t>
            </a:r>
          </a:p>
          <a:p>
            <a:pPr>
              <a:buFont typeface="Wingdings" pitchFamily="2" charset="2"/>
              <a:buNone/>
              <a:defRPr/>
            </a:pPr>
            <a:r>
              <a:rPr lang="en-US" dirty="0" smtClean="0">
                <a:solidFill>
                  <a:srgbClr val="F6DB3C"/>
                </a:solidFill>
              </a:rPr>
              <a:t>E: </a:t>
            </a:r>
            <a:r>
              <a:rPr lang="en-US" dirty="0" smtClean="0"/>
              <a:t>Strongly Disagree</a:t>
            </a:r>
          </a:p>
          <a:p>
            <a:pPr>
              <a:buFont typeface="Wingdings" pitchFamily="2" charset="2"/>
              <a:buNone/>
              <a:defRPr/>
            </a:pPr>
            <a:r>
              <a:rPr lang="en-US" dirty="0" smtClean="0">
                <a:solidFill>
                  <a:srgbClr val="F6DB3C"/>
                </a:solidFill>
              </a:rPr>
              <a:t>F: </a:t>
            </a:r>
            <a:r>
              <a:rPr lang="en-US" dirty="0" smtClean="0"/>
              <a:t>Not sure</a:t>
            </a:r>
          </a:p>
          <a:p>
            <a:pPr>
              <a:buFont typeface="Wingdings" pitchFamily="2" charset="2"/>
              <a:buNone/>
              <a:defRPr/>
            </a:pPr>
            <a:endParaRPr lang="en-US" sz="2400" dirty="0"/>
          </a:p>
        </p:txBody>
      </p:sp>
      <p:grpSp>
        <p:nvGrpSpPr>
          <p:cNvPr id="6" name="Group 11"/>
          <p:cNvGrpSpPr>
            <a:grpSpLocks/>
          </p:cNvGrpSpPr>
          <p:nvPr/>
        </p:nvGrpSpPr>
        <p:grpSpPr bwMode="auto">
          <a:xfrm>
            <a:off x="246063" y="2879725"/>
            <a:ext cx="7478712" cy="1268413"/>
            <a:chOff x="245658" y="2879742"/>
            <a:chExt cx="7478975" cy="1269177"/>
          </a:xfrm>
        </p:grpSpPr>
        <p:sp>
          <p:nvSpPr>
            <p:cNvPr id="4" name="TextBox 3"/>
            <p:cNvSpPr txBox="1"/>
            <p:nvPr/>
          </p:nvSpPr>
          <p:spPr>
            <a:xfrm>
              <a:off x="5308373" y="2879742"/>
              <a:ext cx="2416260" cy="1200873"/>
            </a:xfrm>
            <a:prstGeom prst="rect">
              <a:avLst/>
            </a:prstGeom>
            <a:noFill/>
          </p:spPr>
          <p:txBody>
            <a:bodyPr>
              <a:spAutoFit/>
            </a:bodyPr>
            <a:lstStyle/>
            <a:p>
              <a:pPr algn="ctr" eaLnBrk="0" hangingPunct="0">
                <a:defRPr/>
              </a:pPr>
              <a:r>
                <a:rPr lang="en-US" sz="3600" b="1" dirty="0">
                  <a:effectLst>
                    <a:outerShdw blurRad="38100" dist="38100" dir="2700000" algn="tl">
                      <a:srgbClr val="000000">
                        <a:alpha val="43137"/>
                      </a:srgbClr>
                    </a:outerShdw>
                  </a:effectLst>
                  <a:latin typeface="Arial" pitchFamily="34" charset="0"/>
                  <a:cs typeface="Arial" pitchFamily="34" charset="0"/>
                </a:rPr>
                <a:t>Fixed</a:t>
              </a:r>
            </a:p>
            <a:p>
              <a:pPr algn="ctr" eaLnBrk="0" hangingPunct="0">
                <a:defRPr/>
              </a:pPr>
              <a:r>
                <a:rPr lang="en-US" sz="3600" b="1" dirty="0">
                  <a:effectLst>
                    <a:outerShdw blurRad="38100" dist="38100" dir="2700000" algn="tl">
                      <a:srgbClr val="000000">
                        <a:alpha val="43137"/>
                      </a:srgbClr>
                    </a:outerShdw>
                  </a:effectLst>
                  <a:latin typeface="Arial" pitchFamily="34" charset="0"/>
                  <a:cs typeface="Arial" pitchFamily="34" charset="0"/>
                </a:rPr>
                <a:t>Mindset</a:t>
              </a:r>
            </a:p>
          </p:txBody>
        </p:sp>
        <p:sp>
          <p:nvSpPr>
            <p:cNvPr id="25609" name="Rounded Rectangle 5"/>
            <p:cNvSpPr>
              <a:spLocks noChangeArrowheads="1"/>
            </p:cNvSpPr>
            <p:nvPr/>
          </p:nvSpPr>
          <p:spPr bwMode="auto">
            <a:xfrm>
              <a:off x="245658" y="3009996"/>
              <a:ext cx="3725839" cy="1138923"/>
            </a:xfrm>
            <a:prstGeom prst="roundRect">
              <a:avLst>
                <a:gd name="adj" fmla="val 16667"/>
              </a:avLst>
            </a:prstGeom>
            <a:noFill/>
            <a:ln w="76200" algn="ctr">
              <a:solidFill>
                <a:srgbClr val="FF0000"/>
              </a:solidFill>
              <a:round/>
              <a:headEnd/>
              <a:tailEnd/>
            </a:ln>
          </p:spPr>
          <p:txBody>
            <a:bodyPr/>
            <a:lstStyle/>
            <a:p>
              <a:pPr eaLnBrk="0" hangingPunct="0"/>
              <a:endParaRPr lang="en-US"/>
            </a:p>
          </p:txBody>
        </p:sp>
        <p:cxnSp>
          <p:nvCxnSpPr>
            <p:cNvPr id="25610" name="Straight Arrow Connector 8"/>
            <p:cNvCxnSpPr>
              <a:cxnSpLocks noChangeShapeType="1"/>
            </p:cNvCxnSpPr>
            <p:nvPr/>
          </p:nvCxnSpPr>
          <p:spPr bwMode="auto">
            <a:xfrm flipV="1">
              <a:off x="4162567" y="3398293"/>
              <a:ext cx="1310185" cy="81886"/>
            </a:xfrm>
            <a:prstGeom prst="straightConnector1">
              <a:avLst/>
            </a:prstGeom>
            <a:noFill/>
            <a:ln w="76200" algn="ctr">
              <a:solidFill>
                <a:schemeClr val="tx1"/>
              </a:solidFill>
              <a:round/>
              <a:headEnd/>
              <a:tailEnd type="arrow" w="med" len="med"/>
            </a:ln>
          </p:spPr>
        </p:cxnSp>
      </p:grpSp>
      <p:grpSp>
        <p:nvGrpSpPr>
          <p:cNvPr id="7" name="Group 10"/>
          <p:cNvGrpSpPr>
            <a:grpSpLocks/>
          </p:cNvGrpSpPr>
          <p:nvPr/>
        </p:nvGrpSpPr>
        <p:grpSpPr bwMode="auto">
          <a:xfrm>
            <a:off x="231775" y="4656138"/>
            <a:ext cx="8164513" cy="1293812"/>
            <a:chOff x="232016" y="4656162"/>
            <a:chExt cx="8163642" cy="1294262"/>
          </a:xfrm>
        </p:grpSpPr>
        <p:sp>
          <p:nvSpPr>
            <p:cNvPr id="5" name="TextBox 4"/>
            <p:cNvSpPr txBox="1"/>
            <p:nvPr/>
          </p:nvSpPr>
          <p:spPr>
            <a:xfrm>
              <a:off x="5979741" y="4656162"/>
              <a:ext cx="2415917" cy="1200567"/>
            </a:xfrm>
            <a:prstGeom prst="rect">
              <a:avLst/>
            </a:prstGeom>
            <a:noFill/>
          </p:spPr>
          <p:txBody>
            <a:bodyPr>
              <a:spAutoFit/>
            </a:bodyPr>
            <a:lstStyle/>
            <a:p>
              <a:pPr algn="ctr" eaLnBrk="0" hangingPunct="0">
                <a:defRPr/>
              </a:pPr>
              <a:r>
                <a:rPr lang="en-US" sz="3600" b="1" dirty="0">
                  <a:effectLst>
                    <a:outerShdw blurRad="38100" dist="38100" dir="2700000" algn="tl">
                      <a:srgbClr val="000000">
                        <a:alpha val="43137"/>
                      </a:srgbClr>
                    </a:outerShdw>
                  </a:effectLst>
                  <a:latin typeface="Arial" pitchFamily="34" charset="0"/>
                  <a:cs typeface="Arial" pitchFamily="34" charset="0"/>
                </a:rPr>
                <a:t>Growth Mindset</a:t>
              </a:r>
            </a:p>
          </p:txBody>
        </p:sp>
        <p:sp>
          <p:nvSpPr>
            <p:cNvPr id="25606" name="Rounded Rectangle 6"/>
            <p:cNvSpPr>
              <a:spLocks noChangeArrowheads="1"/>
            </p:cNvSpPr>
            <p:nvPr/>
          </p:nvSpPr>
          <p:spPr bwMode="auto">
            <a:xfrm>
              <a:off x="232016" y="4724448"/>
              <a:ext cx="4394575" cy="1225976"/>
            </a:xfrm>
            <a:prstGeom prst="roundRect">
              <a:avLst>
                <a:gd name="adj" fmla="val 16667"/>
              </a:avLst>
            </a:prstGeom>
            <a:noFill/>
            <a:ln w="76200" algn="ctr">
              <a:solidFill>
                <a:srgbClr val="92D050"/>
              </a:solidFill>
              <a:round/>
              <a:headEnd/>
              <a:tailEnd/>
            </a:ln>
          </p:spPr>
          <p:txBody>
            <a:bodyPr/>
            <a:lstStyle/>
            <a:p>
              <a:pPr eaLnBrk="0" hangingPunct="0"/>
              <a:endParaRPr lang="en-US"/>
            </a:p>
          </p:txBody>
        </p:sp>
        <p:cxnSp>
          <p:nvCxnSpPr>
            <p:cNvPr id="25607" name="Straight Arrow Connector 9"/>
            <p:cNvCxnSpPr>
              <a:cxnSpLocks noChangeShapeType="1"/>
            </p:cNvCxnSpPr>
            <p:nvPr/>
          </p:nvCxnSpPr>
          <p:spPr bwMode="auto">
            <a:xfrm flipV="1">
              <a:off x="4806287" y="5256663"/>
              <a:ext cx="1310185" cy="81886"/>
            </a:xfrm>
            <a:prstGeom prst="straightConnector1">
              <a:avLst/>
            </a:prstGeom>
            <a:noFill/>
            <a:ln w="76200" algn="ctr">
              <a:solidFill>
                <a:schemeClr val="tx1"/>
              </a:solidFill>
              <a:round/>
              <a:headEnd/>
              <a:tailEnd type="arrow" w="med" len="med"/>
            </a:ln>
          </p:spPr>
        </p:cxnSp>
      </p:grpSp>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The Growth Mindset</a:t>
            </a:r>
            <a:endParaRPr lang="en-CA" dirty="0"/>
          </a:p>
        </p:txBody>
      </p:sp>
      <p:sp>
        <p:nvSpPr>
          <p:cNvPr id="3" name="Content Placeholder 2"/>
          <p:cNvSpPr>
            <a:spLocks noGrp="1"/>
          </p:cNvSpPr>
          <p:nvPr>
            <p:ph idx="1"/>
          </p:nvPr>
        </p:nvSpPr>
        <p:spPr>
          <a:xfrm>
            <a:off x="457200" y="2456120"/>
            <a:ext cx="3987209" cy="3670043"/>
          </a:xfrm>
        </p:spPr>
        <p:txBody>
          <a:bodyPr/>
          <a:lstStyle/>
          <a:p>
            <a:pPr marL="0" indent="0" algn="ctr">
              <a:buNone/>
            </a:pPr>
            <a:r>
              <a:rPr lang="en-US" sz="3600" dirty="0" smtClean="0"/>
              <a:t>Your brain gets </a:t>
            </a:r>
            <a:r>
              <a:rPr lang="en-US" sz="3600" dirty="0" smtClean="0">
                <a:solidFill>
                  <a:srgbClr val="F6DB3C"/>
                </a:solidFill>
              </a:rPr>
              <a:t>smarter</a:t>
            </a:r>
            <a:r>
              <a:rPr lang="en-US" sz="3600" dirty="0" smtClean="0"/>
              <a:t> through long-term deliberate practice</a:t>
            </a:r>
            <a:endParaRPr lang="en-CA" sz="3600" dirty="0"/>
          </a:p>
        </p:txBody>
      </p:sp>
      <p:pic>
        <p:nvPicPr>
          <p:cNvPr id="6" name="Picture 1"/>
          <p:cNvPicPr>
            <a:picLocks noChangeAspect="1" noChangeArrowheads="1"/>
          </p:cNvPicPr>
          <p:nvPr/>
        </p:nvPicPr>
        <p:blipFill>
          <a:blip r:embed="rId2" cstate="print"/>
          <a:srcRect/>
          <a:stretch>
            <a:fillRect/>
          </a:stretch>
        </p:blipFill>
        <p:spPr bwMode="auto">
          <a:xfrm>
            <a:off x="4497573" y="1222999"/>
            <a:ext cx="4646428" cy="5635001"/>
          </a:xfrm>
          <a:prstGeom prst="rect">
            <a:avLst/>
          </a:prstGeom>
          <a:noFill/>
          <a:ln w="9525">
            <a:noFill/>
            <a:miter lim="800000"/>
            <a:headEnd/>
            <a:tailEnd/>
          </a:ln>
          <a:effectLst/>
        </p:spPr>
      </p:pic>
    </p:spTree>
  </p:cSld>
  <p:clrMapOvr>
    <a:masterClrMapping/>
  </p:clrMapOvr>
  <p:transition advClick="0">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sp>
        <p:nvSpPr>
          <p:cNvPr id="3" name="Text Placeholder 2"/>
          <p:cNvSpPr>
            <a:spLocks noGrp="1"/>
          </p:cNvSpPr>
          <p:nvPr>
            <p:ph type="body" idx="1"/>
          </p:nvPr>
        </p:nvSpPr>
        <p:spPr/>
        <p:txBody>
          <a:bodyPr/>
          <a:lstStyle/>
          <a:p>
            <a:endParaRPr lang="en-CA"/>
          </a:p>
        </p:txBody>
      </p:sp>
      <p:pic>
        <p:nvPicPr>
          <p:cNvPr id="2050" name="Picture 2">
            <a:hlinkClick r:id="rId3"/>
          </p:cNvPr>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10518" t="12284" r="309" b="12284"/>
          <a:stretch/>
        </p:blipFill>
        <p:spPr bwMode="auto">
          <a:xfrm>
            <a:off x="0" y="26656"/>
            <a:ext cx="10767848" cy="68313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0844171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89" y="0"/>
            <a:ext cx="9144000" cy="1143000"/>
          </a:xfrm>
        </p:spPr>
        <p:txBody>
          <a:bodyPr/>
          <a:lstStyle/>
          <a:p>
            <a:r>
              <a:rPr lang="en-US" dirty="0" smtClean="0"/>
              <a:t>Twelve Years Ago</a:t>
            </a:r>
            <a:endParaRPr lang="en-CA" dirty="0"/>
          </a:p>
        </p:txBody>
      </p:sp>
      <p:pic>
        <p:nvPicPr>
          <p:cNvPr id="4" name="Picture 3" descr="C:\Documents and Settings\Chris\My Documents\Teaching\Resume\r0100107.jpg"/>
          <p:cNvPicPr>
            <a:picLocks noChangeAspect="1" noChangeArrowheads="1"/>
          </p:cNvPicPr>
          <p:nvPr/>
        </p:nvPicPr>
        <p:blipFill>
          <a:blip r:embed="rId2" cstate="screen">
            <a:lum contrast="10000"/>
          </a:blip>
          <a:srcRect b="21027"/>
          <a:stretch>
            <a:fillRect/>
          </a:stretch>
        </p:blipFill>
        <p:spPr bwMode="auto">
          <a:xfrm>
            <a:off x="669201" y="1212062"/>
            <a:ext cx="7791221" cy="5645938"/>
          </a:xfrm>
          <a:prstGeom prst="rect">
            <a:avLst/>
          </a:prstGeom>
          <a:noFill/>
          <a:ln w="9525">
            <a:noFill/>
            <a:miter lim="800000"/>
            <a:headEnd/>
            <a:tailEnd/>
          </a:ln>
        </p:spPr>
      </p:pic>
      <p:sp>
        <p:nvSpPr>
          <p:cNvPr id="3" name="Rectangle 2"/>
          <p:cNvSpPr/>
          <p:nvPr/>
        </p:nvSpPr>
        <p:spPr>
          <a:xfrm rot="20529327">
            <a:off x="23967" y="2679404"/>
            <a:ext cx="9244372" cy="1446550"/>
          </a:xfrm>
          <a:prstGeom prst="rect">
            <a:avLst/>
          </a:prstGeom>
          <a:noFill/>
        </p:spPr>
        <p:txBody>
          <a:bodyPr wrap="square" lIns="91440" tIns="45720" rIns="91440" bIns="45720">
            <a:spAutoFit/>
          </a:bodyPr>
          <a:lstStyle/>
          <a:p>
            <a:pPr algn="ctr"/>
            <a:r>
              <a:rPr lang="en-US" sz="8800" b="1" cap="none" spc="0" dirty="0" smtClean="0">
                <a:ln w="31550" cmpd="sng">
                  <a:solidFill>
                    <a:schemeClr val="bg2"/>
                  </a:solidFill>
                  <a:prstDash val="solid"/>
                </a:ln>
                <a:solidFill>
                  <a:srgbClr val="FFC000"/>
                </a:solidFill>
                <a:effectLst>
                  <a:outerShdw blurRad="50800" dist="40000" dir="5400000" algn="tl" rotWithShape="0">
                    <a:srgbClr val="000000">
                      <a:shade val="5000"/>
                      <a:satMod val="120000"/>
                      <a:alpha val="33000"/>
                    </a:srgbClr>
                  </a:outerShdw>
                </a:effectLst>
                <a:latin typeface="Arial" pitchFamily="34" charset="0"/>
                <a:cs typeface="Arial" pitchFamily="34" charset="0"/>
              </a:rPr>
              <a:t>Physics Teacher</a:t>
            </a:r>
            <a:endParaRPr lang="en-US" sz="8800" b="1" cap="none" spc="0" dirty="0">
              <a:ln w="31550" cmpd="sng">
                <a:solidFill>
                  <a:schemeClr val="bg2"/>
                </a:solidFill>
                <a:prstDash val="solid"/>
              </a:ln>
              <a:solidFill>
                <a:srgbClr val="FFC000"/>
              </a:solidFill>
              <a:effectLst>
                <a:outerShdw blurRad="50800" dist="40000" dir="5400000" algn="tl" rotWithShape="0">
                  <a:srgbClr val="000000">
                    <a:shade val="5000"/>
                    <a:satMod val="120000"/>
                    <a:alpha val="33000"/>
                  </a:srgbClr>
                </a:outerShdw>
              </a:effectLst>
              <a:latin typeface="Arial" pitchFamily="34" charset="0"/>
              <a:cs typeface="Arial" pitchFamily="34" charset="0"/>
            </a:endParaRPr>
          </a:p>
        </p:txBody>
      </p:sp>
    </p:spTree>
    <p:extLst>
      <p:ext uri="{BB962C8B-B14F-4D97-AF65-F5344CB8AC3E}">
        <p14:creationId xmlns:p14="http://schemas.microsoft.com/office/powerpoint/2010/main" xmlns="" val="3620134095"/>
      </p:ext>
    </p:extLst>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sp>
        <p:nvSpPr>
          <p:cNvPr id="3" name="Content Placeholder 2"/>
          <p:cNvSpPr>
            <a:spLocks noGrp="1"/>
          </p:cNvSpPr>
          <p:nvPr>
            <p:ph idx="1"/>
          </p:nvPr>
        </p:nvSpPr>
        <p:spPr/>
        <p:txBody>
          <a:bodyPr/>
          <a:lstStyle/>
          <a:p>
            <a:endParaRPr lang="en-CA"/>
          </a:p>
        </p:txBody>
      </p:sp>
      <p:pic>
        <p:nvPicPr>
          <p:cNvPr id="4" name="Picture 1"/>
          <p:cNvPicPr>
            <a:picLocks noChangeAspect="1" noChangeArrowheads="1"/>
          </p:cNvPicPr>
          <p:nvPr/>
        </p:nvPicPr>
        <p:blipFill>
          <a:blip r:embed="rId2" cstate="print"/>
          <a:srcRect l="11194" t="20849" r="12687" b="8769"/>
          <a:stretch>
            <a:fillRect/>
          </a:stretch>
        </p:blipFill>
        <p:spPr bwMode="auto">
          <a:xfrm>
            <a:off x="0" y="-6824"/>
            <a:ext cx="9280478" cy="6864824"/>
          </a:xfrm>
          <a:prstGeom prst="rect">
            <a:avLst/>
          </a:prstGeom>
          <a:noFill/>
          <a:ln w="9525">
            <a:noFill/>
            <a:miter lim="800000"/>
            <a:headEnd/>
            <a:tailEnd/>
          </a:ln>
        </p:spPr>
      </p:pic>
    </p:spTree>
  </p:cSld>
  <p:clrMapOvr>
    <a:masterClrMapping/>
  </p:clrMapOvr>
  <p:transition advClick="0">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sp>
        <p:nvSpPr>
          <p:cNvPr id="3" name="Content Placeholder 2"/>
          <p:cNvSpPr>
            <a:spLocks noGrp="1"/>
          </p:cNvSpPr>
          <p:nvPr>
            <p:ph idx="1"/>
          </p:nvPr>
        </p:nvSpPr>
        <p:spPr/>
        <p:txBody>
          <a:bodyPr/>
          <a:lstStyle/>
          <a:p>
            <a:endParaRPr lang="en-CA"/>
          </a:p>
        </p:txBody>
      </p:sp>
      <p:pic>
        <p:nvPicPr>
          <p:cNvPr id="76802" name="Picture 2"/>
          <p:cNvPicPr>
            <a:picLocks noChangeAspect="1" noChangeArrowheads="1"/>
          </p:cNvPicPr>
          <p:nvPr/>
        </p:nvPicPr>
        <p:blipFill>
          <a:blip r:embed="rId2" cstate="print"/>
          <a:srcRect l="11978" t="16791" r="14254" b="7649"/>
          <a:stretch>
            <a:fillRect/>
          </a:stretch>
        </p:blipFill>
        <p:spPr bwMode="auto">
          <a:xfrm>
            <a:off x="0" y="0"/>
            <a:ext cx="9144000" cy="7369791"/>
          </a:xfrm>
          <a:prstGeom prst="rect">
            <a:avLst/>
          </a:prstGeom>
          <a:noFill/>
          <a:ln w="9525">
            <a:noFill/>
            <a:miter lim="800000"/>
            <a:headEnd/>
            <a:tailEnd/>
          </a:ln>
        </p:spPr>
      </p:pic>
    </p:spTree>
  </p:cSld>
  <p:clrMapOvr>
    <a:masterClrMapping/>
  </p:clrMapOvr>
  <p:transition advClick="0">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Growth Mindset Activity</a:t>
            </a:r>
            <a:endParaRPr lang="en-CA" dirty="0"/>
          </a:p>
        </p:txBody>
      </p:sp>
      <p:sp>
        <p:nvSpPr>
          <p:cNvPr id="3" name="Content Placeholder 2"/>
          <p:cNvSpPr>
            <a:spLocks noGrp="1"/>
          </p:cNvSpPr>
          <p:nvPr>
            <p:ph idx="1"/>
          </p:nvPr>
        </p:nvSpPr>
        <p:spPr/>
        <p:txBody>
          <a:bodyPr/>
          <a:lstStyle/>
          <a:p>
            <a:pPr algn="ctr">
              <a:buNone/>
            </a:pPr>
            <a:r>
              <a:rPr lang="en-US" sz="3600" dirty="0" smtClean="0">
                <a:solidFill>
                  <a:srgbClr val="92D050"/>
                </a:solidFill>
              </a:rPr>
              <a:t>Manager</a:t>
            </a:r>
            <a:r>
              <a:rPr lang="en-US" sz="3600" dirty="0" smtClean="0"/>
              <a:t> </a:t>
            </a:r>
          </a:p>
          <a:p>
            <a:pPr algn="ctr">
              <a:buNone/>
            </a:pPr>
            <a:r>
              <a:rPr lang="en-US" sz="3600" dirty="0" smtClean="0"/>
              <a:t>focus group to read </a:t>
            </a:r>
            <a:r>
              <a:rPr lang="en-US" sz="3600" dirty="0" smtClean="0"/>
              <a:t>sheet</a:t>
            </a:r>
          </a:p>
          <a:p>
            <a:pPr algn="ctr">
              <a:buNone/>
            </a:pPr>
            <a:r>
              <a:rPr lang="en-US" sz="3600" dirty="0" smtClean="0">
                <a:solidFill>
                  <a:srgbClr val="92D050"/>
                </a:solidFill>
              </a:rPr>
              <a:t>Recorder</a:t>
            </a:r>
            <a:r>
              <a:rPr lang="en-US" sz="3600" dirty="0" smtClean="0"/>
              <a:t> </a:t>
            </a:r>
          </a:p>
          <a:p>
            <a:pPr algn="ctr">
              <a:buNone/>
            </a:pPr>
            <a:r>
              <a:rPr lang="en-US" sz="3600" dirty="0" smtClean="0"/>
              <a:t>encourage </a:t>
            </a:r>
            <a:r>
              <a:rPr lang="en-US" sz="3600" dirty="0" smtClean="0"/>
              <a:t>group to jot down responses on sheets</a:t>
            </a:r>
          </a:p>
          <a:p>
            <a:pPr algn="ctr">
              <a:buNone/>
            </a:pPr>
            <a:r>
              <a:rPr lang="en-US" sz="3600" dirty="0" smtClean="0">
                <a:solidFill>
                  <a:srgbClr val="92D050"/>
                </a:solidFill>
              </a:rPr>
              <a:t>Speaker</a:t>
            </a:r>
            <a:r>
              <a:rPr lang="en-US" sz="3600" dirty="0" smtClean="0"/>
              <a:t> </a:t>
            </a:r>
          </a:p>
          <a:p>
            <a:pPr algn="ctr">
              <a:buNone/>
            </a:pPr>
            <a:r>
              <a:rPr lang="en-US" sz="3600" dirty="0" smtClean="0"/>
              <a:t>be </a:t>
            </a:r>
            <a:r>
              <a:rPr lang="en-US" sz="3600" dirty="0" smtClean="0"/>
              <a:t>prepared to share ideas</a:t>
            </a:r>
          </a:p>
          <a:p>
            <a:pPr algn="ctr">
              <a:buNone/>
            </a:pPr>
            <a:r>
              <a:rPr lang="en-US" sz="4400" dirty="0" smtClean="0">
                <a:solidFill>
                  <a:srgbClr val="F6DB3C"/>
                </a:solidFill>
              </a:rPr>
              <a:t>10 </a:t>
            </a:r>
            <a:r>
              <a:rPr lang="en-US" sz="4400" dirty="0" smtClean="0">
                <a:solidFill>
                  <a:srgbClr val="F6DB3C"/>
                </a:solidFill>
              </a:rPr>
              <a:t>minutes! Go!</a:t>
            </a:r>
          </a:p>
          <a:p>
            <a:pPr algn="ctr">
              <a:buNone/>
            </a:pPr>
            <a:endParaRPr lang="en-CA" sz="3600" dirty="0"/>
          </a:p>
        </p:txBody>
      </p:sp>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sp>
        <p:nvSpPr>
          <p:cNvPr id="3" name="Content Placeholder 2"/>
          <p:cNvSpPr>
            <a:spLocks noGrp="1"/>
          </p:cNvSpPr>
          <p:nvPr>
            <p:ph idx="1"/>
          </p:nvPr>
        </p:nvSpPr>
        <p:spPr/>
        <p:txBody>
          <a:bodyPr/>
          <a:lstStyle/>
          <a:p>
            <a:endParaRPr lang="en-CA" dirty="0"/>
          </a:p>
        </p:txBody>
      </p:sp>
      <p:pic>
        <p:nvPicPr>
          <p:cNvPr id="77826" name="Picture 2">
            <a:hlinkClick r:id="rId2"/>
          </p:cNvPr>
          <p:cNvPicPr>
            <a:picLocks noChangeAspect="1" noChangeArrowheads="1"/>
          </p:cNvPicPr>
          <p:nvPr/>
        </p:nvPicPr>
        <p:blipFill>
          <a:blip r:embed="rId3" cstate="print"/>
          <a:srcRect l="21604" t="17631" r="18843" b="29687"/>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advClick="0">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1143000"/>
          </a:xfrm>
        </p:spPr>
        <p:txBody>
          <a:bodyPr/>
          <a:lstStyle/>
          <a:p>
            <a:pPr>
              <a:defRPr/>
            </a:pPr>
            <a:r>
              <a:rPr lang="en-US" dirty="0" smtClean="0"/>
              <a:t>Evidence</a:t>
            </a:r>
            <a:endParaRPr lang="en-US" dirty="0"/>
          </a:p>
        </p:txBody>
      </p:sp>
      <p:pic>
        <p:nvPicPr>
          <p:cNvPr id="26626" name="Picture 2"/>
          <p:cNvPicPr>
            <a:picLocks noGrp="1" noChangeAspect="1" noChangeArrowheads="1"/>
          </p:cNvPicPr>
          <p:nvPr>
            <p:ph idx="1"/>
          </p:nvPr>
        </p:nvPicPr>
        <p:blipFill>
          <a:blip r:embed="rId2" cstate="print"/>
          <a:srcRect/>
          <a:stretch>
            <a:fillRect/>
          </a:stretch>
        </p:blipFill>
        <p:spPr>
          <a:xfrm>
            <a:off x="0" y="1187450"/>
            <a:ext cx="9144000" cy="5670550"/>
          </a:xfrm>
        </p:spPr>
      </p:pic>
    </p:spTree>
  </p:cSld>
  <p:clrMapOvr>
    <a:masterClrMapping/>
  </p:clrMapOvr>
  <p:transition advClick="0">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1"/>
          <p:cNvPicPr>
            <a:picLocks noChangeAspect="1" noChangeArrowheads="1"/>
          </p:cNvPicPr>
          <p:nvPr/>
        </p:nvPicPr>
        <p:blipFill>
          <a:blip r:embed="rId2" cstate="print"/>
          <a:srcRect/>
          <a:stretch>
            <a:fillRect/>
          </a:stretch>
        </p:blipFill>
        <p:spPr bwMode="auto">
          <a:xfrm>
            <a:off x="0" y="935736"/>
            <a:ext cx="7478973" cy="5922264"/>
          </a:xfrm>
          <a:prstGeom prst="rect">
            <a:avLst/>
          </a:prstGeom>
          <a:noFill/>
          <a:ln w="9525">
            <a:noFill/>
            <a:miter lim="800000"/>
            <a:headEnd/>
            <a:tailEnd/>
          </a:ln>
        </p:spPr>
      </p:pic>
      <p:sp>
        <p:nvSpPr>
          <p:cNvPr id="2" name="Title 1"/>
          <p:cNvSpPr>
            <a:spLocks noGrp="1"/>
          </p:cNvSpPr>
          <p:nvPr>
            <p:ph type="title"/>
          </p:nvPr>
        </p:nvSpPr>
        <p:spPr>
          <a:xfrm>
            <a:off x="0" y="7938"/>
            <a:ext cx="9144000" cy="1143000"/>
          </a:xfrm>
        </p:spPr>
        <p:txBody>
          <a:bodyPr/>
          <a:lstStyle/>
          <a:p>
            <a:pPr>
              <a:defRPr/>
            </a:pPr>
            <a:r>
              <a:rPr lang="en-US" dirty="0" smtClean="0"/>
              <a:t>Evidence</a:t>
            </a:r>
            <a:endParaRPr lang="en-US" dirty="0"/>
          </a:p>
        </p:txBody>
      </p:sp>
      <p:sp>
        <p:nvSpPr>
          <p:cNvPr id="27651" name="TextBox 4"/>
          <p:cNvSpPr txBox="1">
            <a:spLocks noChangeArrowheads="1"/>
          </p:cNvSpPr>
          <p:nvPr/>
        </p:nvSpPr>
        <p:spPr bwMode="auto">
          <a:xfrm>
            <a:off x="7547212" y="1037230"/>
            <a:ext cx="1596788" cy="3323987"/>
          </a:xfrm>
          <a:prstGeom prst="rect">
            <a:avLst/>
          </a:prstGeom>
          <a:noFill/>
          <a:ln w="9525">
            <a:noFill/>
            <a:miter lim="800000"/>
            <a:headEnd/>
            <a:tailEnd/>
          </a:ln>
        </p:spPr>
        <p:txBody>
          <a:bodyPr wrap="square">
            <a:spAutoFit/>
          </a:bodyPr>
          <a:lstStyle/>
          <a:p>
            <a:pPr algn="ctr" eaLnBrk="0" hangingPunct="0"/>
            <a:r>
              <a:rPr lang="en-US" sz="1400" dirty="0"/>
              <a:t>Blackwell, Lisa S., Kali H. </a:t>
            </a:r>
            <a:r>
              <a:rPr lang="en-US" sz="1400" dirty="0" err="1"/>
              <a:t>Trzesniewski</a:t>
            </a:r>
            <a:r>
              <a:rPr lang="en-US" sz="1400" dirty="0"/>
              <a:t>, and Carol </a:t>
            </a:r>
            <a:r>
              <a:rPr lang="en-US" sz="1400" dirty="0" err="1"/>
              <a:t>Sorich</a:t>
            </a:r>
            <a:r>
              <a:rPr lang="en-US" sz="1400" dirty="0"/>
              <a:t> </a:t>
            </a:r>
            <a:r>
              <a:rPr lang="en-US" sz="1400" dirty="0" err="1"/>
              <a:t>Dweck</a:t>
            </a:r>
            <a:r>
              <a:rPr lang="en-US" sz="1400" dirty="0"/>
              <a:t>. "Implicit theories of intelligence predict achievement across an adolescent transition: A longitudinal study and an intervention." </a:t>
            </a:r>
            <a:r>
              <a:rPr lang="en-US" sz="1400" i="1" dirty="0"/>
              <a:t>Child development</a:t>
            </a:r>
            <a:r>
              <a:rPr lang="en-US" sz="1400" dirty="0"/>
              <a:t> 78.1 (2007): 246-263.</a:t>
            </a:r>
          </a:p>
        </p:txBody>
      </p:sp>
      <p:sp>
        <p:nvSpPr>
          <p:cNvPr id="27652" name="Rectangle 5"/>
          <p:cNvSpPr>
            <a:spLocks noChangeArrowheads="1"/>
          </p:cNvSpPr>
          <p:nvPr/>
        </p:nvSpPr>
        <p:spPr bwMode="auto">
          <a:xfrm>
            <a:off x="6015915" y="1550467"/>
            <a:ext cx="1133475" cy="257175"/>
          </a:xfrm>
          <a:prstGeom prst="rect">
            <a:avLst/>
          </a:prstGeom>
          <a:solidFill>
            <a:srgbClr val="FFFFFF"/>
          </a:solidFill>
          <a:ln w="9525" algn="ctr">
            <a:solidFill>
              <a:schemeClr val="tx1"/>
            </a:solidFill>
            <a:round/>
            <a:headEnd/>
            <a:tailEnd/>
          </a:ln>
        </p:spPr>
        <p:txBody>
          <a:bodyPr/>
          <a:lstStyle/>
          <a:p>
            <a:pPr eaLnBrk="0" hangingPunct="0"/>
            <a:endParaRPr lang="en-US"/>
          </a:p>
        </p:txBody>
      </p:sp>
      <p:sp>
        <p:nvSpPr>
          <p:cNvPr id="27653" name="Rectangle 6"/>
          <p:cNvSpPr>
            <a:spLocks noChangeArrowheads="1"/>
          </p:cNvSpPr>
          <p:nvPr/>
        </p:nvSpPr>
        <p:spPr bwMode="auto">
          <a:xfrm>
            <a:off x="6582321" y="3632437"/>
            <a:ext cx="637346" cy="243527"/>
          </a:xfrm>
          <a:prstGeom prst="rect">
            <a:avLst/>
          </a:prstGeom>
          <a:solidFill>
            <a:srgbClr val="FFFFFF"/>
          </a:solidFill>
          <a:ln w="9525" algn="ctr">
            <a:solidFill>
              <a:schemeClr val="tx1"/>
            </a:solidFill>
            <a:round/>
            <a:headEnd/>
            <a:tailEnd/>
          </a:ln>
        </p:spPr>
        <p:txBody>
          <a:bodyPr/>
          <a:lstStyle/>
          <a:p>
            <a:pPr eaLnBrk="0" hangingPunct="0"/>
            <a:endParaRPr lang="en-US"/>
          </a:p>
        </p:txBody>
      </p:sp>
      <p:sp>
        <p:nvSpPr>
          <p:cNvPr id="27654" name="TextBox 7"/>
          <p:cNvSpPr txBox="1">
            <a:spLocks noChangeArrowheads="1"/>
          </p:cNvSpPr>
          <p:nvPr/>
        </p:nvSpPr>
        <p:spPr bwMode="auto">
          <a:xfrm>
            <a:off x="2272399" y="1402716"/>
            <a:ext cx="2571750" cy="830262"/>
          </a:xfrm>
          <a:prstGeom prst="rect">
            <a:avLst/>
          </a:prstGeom>
          <a:noFill/>
          <a:ln w="9525">
            <a:noFill/>
            <a:miter lim="800000"/>
            <a:headEnd/>
            <a:tailEnd/>
          </a:ln>
        </p:spPr>
        <p:txBody>
          <a:bodyPr>
            <a:spAutoFit/>
          </a:bodyPr>
          <a:lstStyle/>
          <a:p>
            <a:pPr algn="ctr" eaLnBrk="0" hangingPunct="0"/>
            <a:r>
              <a:rPr lang="en-US" sz="2400" b="1" dirty="0">
                <a:solidFill>
                  <a:schemeClr val="bg2"/>
                </a:solidFill>
              </a:rPr>
              <a:t>Students with </a:t>
            </a:r>
          </a:p>
          <a:p>
            <a:pPr algn="ctr" eaLnBrk="0" hangingPunct="0"/>
            <a:r>
              <a:rPr lang="en-US" sz="2400" b="1" dirty="0">
                <a:solidFill>
                  <a:schemeClr val="bg2"/>
                </a:solidFill>
              </a:rPr>
              <a:t>Growth Mindset</a:t>
            </a:r>
          </a:p>
        </p:txBody>
      </p:sp>
      <p:sp>
        <p:nvSpPr>
          <p:cNvPr id="27655" name="TextBox 8"/>
          <p:cNvSpPr txBox="1">
            <a:spLocks noChangeArrowheads="1"/>
          </p:cNvSpPr>
          <p:nvPr/>
        </p:nvSpPr>
        <p:spPr bwMode="auto">
          <a:xfrm>
            <a:off x="922876" y="3569602"/>
            <a:ext cx="2571750" cy="830263"/>
          </a:xfrm>
          <a:prstGeom prst="rect">
            <a:avLst/>
          </a:prstGeom>
          <a:noFill/>
          <a:ln w="9525">
            <a:noFill/>
            <a:miter lim="800000"/>
            <a:headEnd/>
            <a:tailEnd/>
          </a:ln>
        </p:spPr>
        <p:txBody>
          <a:bodyPr>
            <a:spAutoFit/>
          </a:bodyPr>
          <a:lstStyle/>
          <a:p>
            <a:pPr algn="ctr" eaLnBrk="0" hangingPunct="0"/>
            <a:r>
              <a:rPr lang="en-US" sz="2400" b="1" dirty="0">
                <a:solidFill>
                  <a:schemeClr val="bg2"/>
                </a:solidFill>
              </a:rPr>
              <a:t>Students with </a:t>
            </a:r>
          </a:p>
          <a:p>
            <a:pPr algn="ctr" eaLnBrk="0" hangingPunct="0"/>
            <a:r>
              <a:rPr lang="en-US" sz="2400" b="1" dirty="0">
                <a:solidFill>
                  <a:schemeClr val="bg2"/>
                </a:solidFill>
              </a:rPr>
              <a:t>Fixed Mindset</a:t>
            </a:r>
          </a:p>
        </p:txBody>
      </p:sp>
    </p:spTree>
  </p:cSld>
  <p:clrMapOvr>
    <a:masterClrMapping/>
  </p:clrMapOvr>
  <p:transition advClick="0">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Evidence</a:t>
            </a:r>
            <a:endParaRPr lang="en-CA" dirty="0"/>
          </a:p>
        </p:txBody>
      </p:sp>
      <p:sp>
        <p:nvSpPr>
          <p:cNvPr id="3" name="Content Placeholder 2"/>
          <p:cNvSpPr>
            <a:spLocks noGrp="1"/>
          </p:cNvSpPr>
          <p:nvPr>
            <p:ph idx="1"/>
          </p:nvPr>
        </p:nvSpPr>
        <p:spPr/>
        <p:txBody>
          <a:bodyPr/>
          <a:lstStyle/>
          <a:p>
            <a:endParaRPr lang="en-CA"/>
          </a:p>
        </p:txBody>
      </p:sp>
      <p:pic>
        <p:nvPicPr>
          <p:cNvPr id="73730" name="Picture 2"/>
          <p:cNvPicPr>
            <a:picLocks noChangeAspect="1" noChangeArrowheads="1"/>
          </p:cNvPicPr>
          <p:nvPr/>
        </p:nvPicPr>
        <p:blipFill>
          <a:blip r:embed="rId2" cstate="print"/>
          <a:srcRect/>
          <a:stretch>
            <a:fillRect/>
          </a:stretch>
        </p:blipFill>
        <p:spPr bwMode="auto">
          <a:xfrm>
            <a:off x="1" y="1211022"/>
            <a:ext cx="9144000" cy="5646978"/>
          </a:xfrm>
          <a:prstGeom prst="rect">
            <a:avLst/>
          </a:prstGeom>
          <a:noFill/>
          <a:ln w="9525">
            <a:noFill/>
            <a:miter lim="800000"/>
            <a:headEnd/>
            <a:tailEnd/>
          </a:ln>
        </p:spPr>
      </p:pic>
    </p:spTree>
  </p:cSld>
  <p:clrMapOvr>
    <a:masterClrMapping/>
  </p:clrMapOvr>
  <p:transition advClick="0">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Evidence</a:t>
            </a:r>
            <a:endParaRPr lang="en-CA" dirty="0"/>
          </a:p>
        </p:txBody>
      </p:sp>
      <p:pic>
        <p:nvPicPr>
          <p:cNvPr id="74754" name="Picture 2"/>
          <p:cNvPicPr>
            <a:picLocks noGrp="1" noChangeAspect="1" noChangeArrowheads="1"/>
          </p:cNvPicPr>
          <p:nvPr>
            <p:ph idx="1"/>
          </p:nvPr>
        </p:nvPicPr>
        <p:blipFill>
          <a:blip r:embed="rId2" cstate="print"/>
          <a:srcRect/>
          <a:stretch>
            <a:fillRect/>
          </a:stretch>
        </p:blipFill>
        <p:spPr bwMode="auto">
          <a:xfrm>
            <a:off x="0" y="1126743"/>
            <a:ext cx="6505253" cy="5731257"/>
          </a:xfrm>
          <a:prstGeom prst="rect">
            <a:avLst/>
          </a:prstGeom>
          <a:noFill/>
          <a:ln w="9525">
            <a:noFill/>
            <a:miter lim="800000"/>
            <a:headEnd/>
            <a:tailEnd/>
          </a:ln>
        </p:spPr>
      </p:pic>
      <p:sp>
        <p:nvSpPr>
          <p:cNvPr id="5" name="TextBox 4"/>
          <p:cNvSpPr txBox="1"/>
          <p:nvPr/>
        </p:nvSpPr>
        <p:spPr>
          <a:xfrm>
            <a:off x="6782936" y="1023580"/>
            <a:ext cx="2292824" cy="5909310"/>
          </a:xfrm>
          <a:prstGeom prst="rect">
            <a:avLst/>
          </a:prstGeom>
          <a:noFill/>
        </p:spPr>
        <p:txBody>
          <a:bodyPr wrap="square" rtlCol="0">
            <a:spAutoFit/>
          </a:bodyPr>
          <a:lstStyle/>
          <a:p>
            <a:r>
              <a:rPr lang="en-CA" dirty="0" smtClean="0"/>
              <a:t>D. S. Yeager et al., “How can we instill productive</a:t>
            </a:r>
          </a:p>
          <a:p>
            <a:r>
              <a:rPr lang="en-CA" dirty="0" smtClean="0"/>
              <a:t>mindsets at scale? A review of the evidence and an initial</a:t>
            </a:r>
          </a:p>
          <a:p>
            <a:r>
              <a:rPr lang="en-CA" dirty="0" smtClean="0"/>
              <a:t>R&amp;D agenda,” white paper prepared for the</a:t>
            </a:r>
          </a:p>
          <a:p>
            <a:r>
              <a:rPr lang="en-CA" dirty="0" smtClean="0"/>
              <a:t>White House meeting on “Excellence in Education:</a:t>
            </a:r>
          </a:p>
          <a:p>
            <a:r>
              <a:rPr lang="en-CA" dirty="0" smtClean="0"/>
              <a:t>The Importance of Academic Mindsets,” available at</a:t>
            </a:r>
          </a:p>
          <a:p>
            <a:r>
              <a:rPr lang="en-CA" dirty="0" smtClean="0"/>
              <a:t>http://homepage.psy.utexas.edu/HomePage/Group</a:t>
            </a:r>
          </a:p>
          <a:p>
            <a:r>
              <a:rPr lang="da-DK" dirty="0" smtClean="0"/>
              <a:t>/YeagerLAB/ADRG/Pdfs/Yeager et al R&amp;D agenda - 6</a:t>
            </a:r>
          </a:p>
          <a:p>
            <a:r>
              <a:rPr lang="en-CA" dirty="0" smtClean="0"/>
              <a:t>-10-13.pdf.</a:t>
            </a:r>
            <a:endParaRPr lang="en-CA" dirty="0"/>
          </a:p>
        </p:txBody>
      </p:sp>
    </p:spTree>
  </p:cSld>
  <p:clrMapOvr>
    <a:masterClrMapping/>
  </p:clrMapOvr>
  <p:transition advClick="0">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sz="quarter"/>
          </p:nvPr>
        </p:nvSpPr>
        <p:spPr/>
        <p:txBody>
          <a:bodyPr/>
          <a:lstStyle/>
          <a:p>
            <a:r>
              <a:rPr lang="en-US" dirty="0" smtClean="0"/>
              <a:t>Recognizing the Growth Mindset</a:t>
            </a:r>
            <a:endParaRPr lang="en-CA" dirty="0"/>
          </a:p>
        </p:txBody>
      </p:sp>
      <p:sp>
        <p:nvSpPr>
          <p:cNvPr id="5" name="Subtitle 4"/>
          <p:cNvSpPr>
            <a:spLocks noGrp="1"/>
          </p:cNvSpPr>
          <p:nvPr>
            <p:ph type="subTitle" sz="quarter" idx="1"/>
          </p:nvPr>
        </p:nvSpPr>
        <p:spPr/>
        <p:txBody>
          <a:bodyPr/>
          <a:lstStyle/>
          <a:p>
            <a:endParaRPr lang="en-CA"/>
          </a:p>
        </p:txBody>
      </p:sp>
    </p:spTree>
  </p:cSld>
  <p:clrMapOvr>
    <a:masterClrMapping/>
  </p:clrMapOvr>
  <p:transition advClick="0">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sp>
        <p:nvSpPr>
          <p:cNvPr id="3" name="Content Placeholder 2"/>
          <p:cNvSpPr>
            <a:spLocks noGrp="1"/>
          </p:cNvSpPr>
          <p:nvPr>
            <p:ph idx="1"/>
          </p:nvPr>
        </p:nvSpPr>
        <p:spPr/>
        <p:txBody>
          <a:bodyPr/>
          <a:lstStyle/>
          <a:p>
            <a:endParaRPr lang="en-CA"/>
          </a:p>
        </p:txBody>
      </p:sp>
      <p:pic>
        <p:nvPicPr>
          <p:cNvPr id="78850" name="Picture 2"/>
          <p:cNvPicPr>
            <a:picLocks noChangeAspect="1" noChangeArrowheads="1"/>
          </p:cNvPicPr>
          <p:nvPr/>
        </p:nvPicPr>
        <p:blipFill>
          <a:blip r:embed="rId2" cstate="print"/>
          <a:srcRect t="3199" b="8"/>
          <a:stretch>
            <a:fillRect/>
          </a:stretch>
        </p:blipFill>
        <p:spPr bwMode="auto">
          <a:xfrm>
            <a:off x="0" y="0"/>
            <a:ext cx="21638172" cy="6858000"/>
          </a:xfrm>
          <a:prstGeom prst="rect">
            <a:avLst/>
          </a:prstGeom>
          <a:noFill/>
          <a:ln w="9525">
            <a:noFill/>
            <a:miter lim="800000"/>
            <a:headEnd/>
            <a:tailEnd/>
          </a:ln>
        </p:spPr>
      </p:pic>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nodeType="clickEffect">
                                  <p:stCondLst>
                                    <p:cond delay="0"/>
                                  </p:stCondLst>
                                  <p:childTnLst>
                                    <p:animMotion origin="layout" path="M -2.22045E-16 0 L -1.31684 0 " pathEditMode="relative" rAng="0" ptsTypes="AA">
                                      <p:cBhvr>
                                        <p:cTn id="6" dur="2000" fill="hold"/>
                                        <p:tgtEl>
                                          <p:spTgt spid="78850"/>
                                        </p:tgtEl>
                                        <p:attrNameLst>
                                          <p:attrName>ppt_x</p:attrName>
                                          <p:attrName>ppt_y</p:attrName>
                                        </p:attrNameLst>
                                      </p:cBhvr>
                                      <p:rCtr x="-659"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sp>
        <p:nvSpPr>
          <p:cNvPr id="3" name="Content Placeholder 2"/>
          <p:cNvSpPr>
            <a:spLocks noGrp="1"/>
          </p:cNvSpPr>
          <p:nvPr>
            <p:ph idx="1"/>
          </p:nvPr>
        </p:nvSpPr>
        <p:spPr/>
        <p:txBody>
          <a:bodyPr/>
          <a:lstStyle/>
          <a:p>
            <a:endParaRPr lang="en-CA"/>
          </a:p>
        </p:txBody>
      </p:sp>
      <p:pic>
        <p:nvPicPr>
          <p:cNvPr id="1026" name="Picture 2" descr="http://blogs-images.forbes.com/paulrodgers/files/2015/03/brain.jpe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290231" y="1"/>
            <a:ext cx="10666244"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Rectangle 4"/>
          <p:cNvSpPr/>
          <p:nvPr/>
        </p:nvSpPr>
        <p:spPr>
          <a:xfrm rot="20529327">
            <a:off x="-411251" y="2292880"/>
            <a:ext cx="9544333" cy="1569660"/>
          </a:xfrm>
          <a:prstGeom prst="rect">
            <a:avLst/>
          </a:prstGeom>
          <a:noFill/>
        </p:spPr>
        <p:txBody>
          <a:bodyPr wrap="square" lIns="91440" tIns="45720" rIns="91440" bIns="45720">
            <a:spAutoFit/>
          </a:bodyPr>
          <a:lstStyle/>
          <a:p>
            <a:pPr algn="ctr"/>
            <a:r>
              <a:rPr lang="en-US" sz="9600" b="1" cap="none" spc="0" dirty="0" smtClean="0">
                <a:ln w="31550" cmpd="sng">
                  <a:solidFill>
                    <a:schemeClr val="bg2"/>
                  </a:solidFill>
                  <a:prstDash val="solid"/>
                </a:ln>
                <a:solidFill>
                  <a:srgbClr val="92D050"/>
                </a:solidFill>
                <a:effectLst>
                  <a:outerShdw blurRad="50800" dist="40000" dir="5400000" algn="tl" rotWithShape="0">
                    <a:srgbClr val="000000">
                      <a:shade val="5000"/>
                      <a:satMod val="120000"/>
                      <a:alpha val="33000"/>
                    </a:srgbClr>
                  </a:outerShdw>
                </a:effectLst>
                <a:latin typeface="Arial" pitchFamily="34" charset="0"/>
                <a:cs typeface="Arial" pitchFamily="34" charset="0"/>
              </a:rPr>
              <a:t>Brain Teacher</a:t>
            </a:r>
            <a:endParaRPr lang="en-US" sz="9600" b="1" cap="none" spc="0" dirty="0">
              <a:ln w="31550" cmpd="sng">
                <a:solidFill>
                  <a:schemeClr val="bg2"/>
                </a:solidFill>
                <a:prstDash val="solid"/>
              </a:ln>
              <a:solidFill>
                <a:srgbClr val="92D050"/>
              </a:solidFill>
              <a:effectLst>
                <a:outerShdw blurRad="50800" dist="40000" dir="5400000" algn="tl" rotWithShape="0">
                  <a:srgbClr val="000000">
                    <a:shade val="5000"/>
                    <a:satMod val="120000"/>
                    <a:alpha val="33000"/>
                  </a:srgbClr>
                </a:outerShdw>
              </a:effectLst>
              <a:latin typeface="Arial" pitchFamily="34" charset="0"/>
              <a:cs typeface="Arial" pitchFamily="34" charset="0"/>
            </a:endParaRPr>
          </a:p>
        </p:txBody>
      </p:sp>
    </p:spTree>
    <p:extLst>
      <p:ext uri="{BB962C8B-B14F-4D97-AF65-F5344CB8AC3E}">
        <p14:creationId xmlns:p14="http://schemas.microsoft.com/office/powerpoint/2010/main" xmlns="" val="755694887"/>
      </p:ext>
    </p:extLst>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sp>
        <p:nvSpPr>
          <p:cNvPr id="3" name="Content Placeholder 2"/>
          <p:cNvSpPr>
            <a:spLocks noGrp="1"/>
          </p:cNvSpPr>
          <p:nvPr>
            <p:ph idx="1"/>
          </p:nvPr>
        </p:nvSpPr>
        <p:spPr/>
        <p:txBody>
          <a:bodyPr/>
          <a:lstStyle/>
          <a:p>
            <a:endParaRPr lang="en-CA"/>
          </a:p>
        </p:txBody>
      </p:sp>
      <p:pic>
        <p:nvPicPr>
          <p:cNvPr id="79874" name="Picture 2"/>
          <p:cNvPicPr>
            <a:picLocks noChangeAspect="1" noChangeArrowheads="1"/>
          </p:cNvPicPr>
          <p:nvPr/>
        </p:nvPicPr>
        <p:blipFill>
          <a:blip r:embed="rId2" cstate="print"/>
          <a:srcRect/>
          <a:stretch>
            <a:fillRect/>
          </a:stretch>
        </p:blipFill>
        <p:spPr bwMode="auto">
          <a:xfrm>
            <a:off x="0" y="0"/>
            <a:ext cx="9144000" cy="13313362"/>
          </a:xfrm>
          <a:prstGeom prst="rect">
            <a:avLst/>
          </a:prstGeom>
          <a:noFill/>
          <a:ln w="9525">
            <a:noFill/>
            <a:miter lim="800000"/>
            <a:headEnd/>
            <a:tailEnd/>
          </a:ln>
        </p:spPr>
      </p:pic>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4" presetClass="path" presetSubtype="0" accel="50000" decel="50000" fill="hold" nodeType="clickEffect">
                                  <p:stCondLst>
                                    <p:cond delay="0"/>
                                  </p:stCondLst>
                                  <p:childTnLst>
                                    <p:animMotion origin="layout" path="M 0 -1.85185E-6 L 0 -0.9706 " pathEditMode="relative" rAng="0" ptsTypes="AA">
                                      <p:cBhvr>
                                        <p:cTn id="6" dur="2000" fill="hold"/>
                                        <p:tgtEl>
                                          <p:spTgt spid="79874"/>
                                        </p:tgtEl>
                                        <p:attrNameLst>
                                          <p:attrName>ppt_x</p:attrName>
                                          <p:attrName>ppt_y</p:attrName>
                                        </p:attrNameLst>
                                      </p:cBhvr>
                                      <p:rCtr x="0" y="-48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Encouraging Growth Mindset</a:t>
            </a:r>
            <a:endParaRPr lang="en-CA" dirty="0"/>
          </a:p>
        </p:txBody>
      </p:sp>
      <p:sp>
        <p:nvSpPr>
          <p:cNvPr id="8" name="Content Placeholder 7"/>
          <p:cNvSpPr>
            <a:spLocks noGrp="1"/>
          </p:cNvSpPr>
          <p:nvPr>
            <p:ph idx="1"/>
          </p:nvPr>
        </p:nvSpPr>
        <p:spPr>
          <a:xfrm>
            <a:off x="247650" y="1228726"/>
            <a:ext cx="8686800" cy="4897438"/>
          </a:xfrm>
        </p:spPr>
        <p:txBody>
          <a:bodyPr/>
          <a:lstStyle/>
          <a:p>
            <a:pPr algn="ctr">
              <a:buNone/>
            </a:pPr>
            <a:r>
              <a:rPr lang="en-US" dirty="0" smtClean="0"/>
              <a:t>How we talk gives away our mindset:</a:t>
            </a:r>
          </a:p>
          <a:p>
            <a:pPr algn="ctr"/>
            <a:r>
              <a:rPr lang="en-US" dirty="0" smtClean="0"/>
              <a:t>Praise intelligence = </a:t>
            </a:r>
            <a:r>
              <a:rPr lang="en-US" dirty="0" smtClean="0">
                <a:solidFill>
                  <a:srgbClr val="92D050"/>
                </a:solidFill>
              </a:rPr>
              <a:t>fixed</a:t>
            </a:r>
            <a:r>
              <a:rPr lang="en-US" dirty="0" smtClean="0"/>
              <a:t> mindset</a:t>
            </a:r>
          </a:p>
          <a:p>
            <a:pPr algn="ctr"/>
            <a:r>
              <a:rPr lang="en-US" dirty="0" smtClean="0"/>
              <a:t>Praise strategy / effort = </a:t>
            </a:r>
            <a:r>
              <a:rPr lang="en-US" dirty="0" smtClean="0">
                <a:solidFill>
                  <a:srgbClr val="92D050"/>
                </a:solidFill>
              </a:rPr>
              <a:t>growth</a:t>
            </a:r>
            <a:r>
              <a:rPr lang="en-US" dirty="0" smtClean="0"/>
              <a:t> mindset</a:t>
            </a:r>
          </a:p>
          <a:p>
            <a:endParaRPr lang="en-US" dirty="0" smtClean="0"/>
          </a:p>
          <a:p>
            <a:pPr algn="ctr">
              <a:buNone/>
            </a:pPr>
            <a:r>
              <a:rPr lang="en-US" dirty="0" smtClean="0"/>
              <a:t>Avoid linking </a:t>
            </a:r>
            <a:r>
              <a:rPr lang="en-US" dirty="0" smtClean="0">
                <a:solidFill>
                  <a:srgbClr val="F6DB3C"/>
                </a:solidFill>
              </a:rPr>
              <a:t>academic assessment </a:t>
            </a:r>
          </a:p>
          <a:p>
            <a:pPr algn="ctr">
              <a:buNone/>
            </a:pPr>
            <a:r>
              <a:rPr lang="en-US" dirty="0" smtClean="0"/>
              <a:t>with a </a:t>
            </a:r>
            <a:r>
              <a:rPr lang="en-US" dirty="0" smtClean="0">
                <a:solidFill>
                  <a:srgbClr val="F6DB3C"/>
                </a:solidFill>
              </a:rPr>
              <a:t>measure of intelligence</a:t>
            </a:r>
          </a:p>
          <a:p>
            <a:endParaRPr lang="en-CA" dirty="0"/>
          </a:p>
        </p:txBody>
      </p:sp>
    </p:spTree>
    <p:extLst>
      <p:ext uri="{BB962C8B-B14F-4D97-AF65-F5344CB8AC3E}">
        <p14:creationId xmlns:p14="http://schemas.microsoft.com/office/powerpoint/2010/main" xmlns="" val="2053660672"/>
      </p:ext>
    </p:extLst>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fade">
                                      <p:cBhvr>
                                        <p:cTn id="7" dur="500"/>
                                        <p:tgtEl>
                                          <p:spTgt spid="8">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2" end="2"/>
                                            </p:txEl>
                                          </p:spTgt>
                                        </p:tgtEl>
                                        <p:attrNameLst>
                                          <p:attrName>style.visibility</p:attrName>
                                        </p:attrNameLst>
                                      </p:cBhvr>
                                      <p:to>
                                        <p:strVal val="visible"/>
                                      </p:to>
                                    </p:set>
                                    <p:animEffect transition="in" filter="fade">
                                      <p:cBhvr>
                                        <p:cTn id="12" dur="500"/>
                                        <p:tgtEl>
                                          <p:spTgt spid="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xEl>
                                              <p:pRg st="4" end="4"/>
                                            </p:txEl>
                                          </p:spTgt>
                                        </p:tgtEl>
                                        <p:attrNameLst>
                                          <p:attrName>style.visibility</p:attrName>
                                        </p:attrNameLst>
                                      </p:cBhvr>
                                      <p:to>
                                        <p:strVal val="visible"/>
                                      </p:to>
                                    </p:set>
                                    <p:animEffect transition="in" filter="fade">
                                      <p:cBhvr>
                                        <p:cTn id="17" dur="500"/>
                                        <p:tgtEl>
                                          <p:spTgt spid="8">
                                            <p:txEl>
                                              <p:pRg st="4" end="4"/>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8">
                                            <p:txEl>
                                              <p:pRg st="5" end="5"/>
                                            </p:txEl>
                                          </p:spTgt>
                                        </p:tgtEl>
                                        <p:attrNameLst>
                                          <p:attrName>style.visibility</p:attrName>
                                        </p:attrNameLst>
                                      </p:cBhvr>
                                      <p:to>
                                        <p:strVal val="visible"/>
                                      </p:to>
                                    </p:set>
                                    <p:animEffect transition="in" filter="fade">
                                      <p:cBhvr>
                                        <p:cTn id="20" dur="500"/>
                                        <p:tgtEl>
                                          <p:spTgt spid="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defRPr/>
            </a:pPr>
            <a:r>
              <a:rPr lang="en-US" dirty="0" smtClean="0"/>
              <a:t>Encouraging Growth Mindset</a:t>
            </a:r>
            <a:endParaRPr lang="en-US" dirty="0"/>
          </a:p>
        </p:txBody>
      </p:sp>
      <p:pic>
        <p:nvPicPr>
          <p:cNvPr id="48130" name="Picture 2" descr="https://bestepisodeever.files.wordpress.com/2013/04/3f14a.jpg"/>
          <p:cNvPicPr>
            <a:picLocks noChangeAspect="1" noChangeArrowheads="1"/>
          </p:cNvPicPr>
          <p:nvPr/>
        </p:nvPicPr>
        <p:blipFill>
          <a:blip r:embed="rId2" cstate="print"/>
          <a:srcRect/>
          <a:stretch>
            <a:fillRect/>
          </a:stretch>
        </p:blipFill>
        <p:spPr bwMode="auto">
          <a:xfrm>
            <a:off x="614149" y="1053969"/>
            <a:ext cx="7820167" cy="5804031"/>
          </a:xfrm>
          <a:prstGeom prst="rect">
            <a:avLst/>
          </a:prstGeom>
          <a:noFill/>
        </p:spPr>
      </p:pic>
    </p:spTree>
  </p:cSld>
  <p:clrMapOvr>
    <a:masterClrMapping/>
  </p:clrMapOvr>
  <p:transition advClick="0">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sz="quarter"/>
          </p:nvPr>
        </p:nvSpPr>
        <p:spPr/>
        <p:txBody>
          <a:bodyPr/>
          <a:lstStyle/>
          <a:p>
            <a:r>
              <a:rPr lang="en-US" sz="7200" dirty="0" smtClean="0"/>
              <a:t>Academic Orientation </a:t>
            </a:r>
            <a:r>
              <a:rPr lang="en-US" sz="7200" dirty="0" smtClean="0"/>
              <a:t>Day</a:t>
            </a:r>
            <a:endParaRPr lang="en-CA" sz="7200" dirty="0"/>
          </a:p>
        </p:txBody>
      </p:sp>
      <p:sp>
        <p:nvSpPr>
          <p:cNvPr id="8" name="Subtitle 7"/>
          <p:cNvSpPr>
            <a:spLocks noGrp="1"/>
          </p:cNvSpPr>
          <p:nvPr>
            <p:ph type="subTitle" sz="quarter" idx="1"/>
          </p:nvPr>
        </p:nvSpPr>
        <p:spPr/>
        <p:txBody>
          <a:bodyPr/>
          <a:lstStyle/>
          <a:p>
            <a:endParaRPr lang="en-CA" dirty="0"/>
          </a:p>
        </p:txBody>
      </p:sp>
    </p:spTree>
  </p:cSld>
  <p:clrMapOvr>
    <a:masterClrMapping/>
  </p:clrMapOvr>
  <p:transition advClick="0">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Mindset Intervention</a:t>
            </a:r>
            <a:endParaRPr lang="en-CA" dirty="0"/>
          </a:p>
        </p:txBody>
      </p:sp>
      <p:sp>
        <p:nvSpPr>
          <p:cNvPr id="3" name="Content Placeholder 2"/>
          <p:cNvSpPr>
            <a:spLocks noGrp="1"/>
          </p:cNvSpPr>
          <p:nvPr>
            <p:ph idx="1"/>
          </p:nvPr>
        </p:nvSpPr>
        <p:spPr/>
        <p:txBody>
          <a:bodyPr/>
          <a:lstStyle/>
          <a:p>
            <a:r>
              <a:rPr lang="en-US" dirty="0" smtClean="0"/>
              <a:t>Reproduce the mindset intervention at York Mills</a:t>
            </a:r>
            <a:endParaRPr lang="en-CA" dirty="0"/>
          </a:p>
        </p:txBody>
      </p:sp>
      <p:pic>
        <p:nvPicPr>
          <p:cNvPr id="4" name="Picture 3" descr="DSCN0873.jpg"/>
          <p:cNvPicPr>
            <a:picLocks noChangeAspect="1"/>
          </p:cNvPicPr>
          <p:nvPr/>
        </p:nvPicPr>
        <p:blipFill>
          <a:blip r:embed="rId2" cstate="print"/>
          <a:stretch>
            <a:fillRect/>
          </a:stretch>
        </p:blipFill>
        <p:spPr>
          <a:xfrm>
            <a:off x="1515593" y="2443655"/>
            <a:ext cx="5885794" cy="4414345"/>
          </a:xfrm>
          <a:prstGeom prst="rect">
            <a:avLst/>
          </a:prstGeom>
        </p:spPr>
      </p:pic>
    </p:spTree>
  </p:cSld>
  <p:clrMapOvr>
    <a:masterClrMapping/>
  </p:clrMapOvr>
  <p:transition advClick="0">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2" descr="C:\Users\Chris\Documents\Presentations\Growth Mindset\DSCN087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ransition advClick="0">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3" name="Picture 3" descr="C:\Users\Chris\Documents\Presentations\Growth Mindset\DSCN0886.jpg"/>
          <p:cNvPicPr>
            <a:picLocks noChangeAspect="1" noChangeArrowheads="1"/>
          </p:cNvPicPr>
          <p:nvPr/>
        </p:nvPicPr>
        <p:blipFill>
          <a:blip r:embed="rId2" cstate="print">
            <a:lum bright="10000" contrast="10000"/>
          </a:blip>
          <a:srcRect l="5043"/>
          <a:stretch>
            <a:fillRect/>
          </a:stretch>
        </p:blipFill>
        <p:spPr bwMode="auto">
          <a:xfrm rot="5400000">
            <a:off x="-1216573" y="1216571"/>
            <a:ext cx="11577145" cy="9144000"/>
          </a:xfrm>
          <a:prstGeom prst="rect">
            <a:avLst/>
          </a:prstGeom>
          <a:noFill/>
        </p:spPr>
      </p:pic>
    </p:spTree>
  </p:cSld>
  <p:clrMapOvr>
    <a:masterClrMapping/>
  </p:clrMapOvr>
  <p:transition advClick="0">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2"/>
          <p:cNvPicPr>
            <a:picLocks noChangeAspect="1" noChangeArrowheads="1"/>
          </p:cNvPicPr>
          <p:nvPr/>
        </p:nvPicPr>
        <p:blipFill>
          <a:blip r:embed="rId2" cstate="print"/>
          <a:srcRect l="15905" t="19397" r="15948" b="6573"/>
          <a:stretch>
            <a:fillRect/>
          </a:stretch>
        </p:blipFill>
        <p:spPr bwMode="auto">
          <a:xfrm>
            <a:off x="0" y="0"/>
            <a:ext cx="9144000" cy="7946779"/>
          </a:xfrm>
          <a:prstGeom prst="rect">
            <a:avLst/>
          </a:prstGeom>
          <a:noFill/>
          <a:ln w="9525">
            <a:noFill/>
            <a:miter lim="800000"/>
            <a:headEnd/>
            <a:tailEnd/>
          </a:ln>
        </p:spPr>
      </p:pic>
    </p:spTree>
  </p:cSld>
  <p:clrMapOvr>
    <a:masterClrMapping/>
  </p:clrMapOvr>
  <p:transition advClick="0">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2"/>
          <p:cNvPicPr>
            <a:picLocks noChangeAspect="1" noChangeArrowheads="1"/>
          </p:cNvPicPr>
          <p:nvPr/>
        </p:nvPicPr>
        <p:blipFill>
          <a:blip r:embed="rId2" cstate="print">
            <a:lum bright="-10000" contrast="20000"/>
          </a:blip>
          <a:srcRect l="19397" t="18750" r="15560" b="7058"/>
          <a:stretch>
            <a:fillRect/>
          </a:stretch>
        </p:blipFill>
        <p:spPr bwMode="auto">
          <a:xfrm>
            <a:off x="0" y="-1"/>
            <a:ext cx="9144000" cy="8344127"/>
          </a:xfrm>
          <a:prstGeom prst="rect">
            <a:avLst/>
          </a:prstGeom>
          <a:noFill/>
          <a:ln w="9525">
            <a:noFill/>
            <a:miter lim="800000"/>
            <a:headEnd/>
            <a:tailEnd/>
          </a:ln>
        </p:spPr>
      </p:pic>
    </p:spTree>
  </p:cSld>
  <p:clrMapOvr>
    <a:masterClrMapping/>
  </p:clrMapOvr>
  <p:transition advClick="0">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Academic </a:t>
            </a:r>
            <a:r>
              <a:rPr lang="en-US" dirty="0" smtClean="0"/>
              <a:t>Orientation Proposal</a:t>
            </a:r>
            <a:endParaRPr lang="en-CA" dirty="0"/>
          </a:p>
        </p:txBody>
      </p:sp>
      <p:sp>
        <p:nvSpPr>
          <p:cNvPr id="8" name="Content Placeholder 7"/>
          <p:cNvSpPr>
            <a:spLocks noGrp="1"/>
          </p:cNvSpPr>
          <p:nvPr>
            <p:ph idx="1"/>
          </p:nvPr>
        </p:nvSpPr>
        <p:spPr/>
        <p:txBody>
          <a:bodyPr/>
          <a:lstStyle/>
          <a:p>
            <a:r>
              <a:rPr lang="en-US" sz="3600" dirty="0" smtClean="0"/>
              <a:t>First Friday of school year</a:t>
            </a:r>
          </a:p>
          <a:p>
            <a:r>
              <a:rPr lang="en-US" sz="3600" dirty="0" smtClean="0"/>
              <a:t>Grade 10 </a:t>
            </a:r>
            <a:r>
              <a:rPr lang="en-US" sz="3600" dirty="0" err="1" smtClean="0"/>
              <a:t>homeforms</a:t>
            </a:r>
            <a:endParaRPr lang="en-US" sz="3600" dirty="0" smtClean="0"/>
          </a:p>
          <a:p>
            <a:r>
              <a:rPr lang="en-US" sz="3600" dirty="0" smtClean="0"/>
              <a:t>Carefully constructed </a:t>
            </a:r>
            <a:r>
              <a:rPr lang="en-US" sz="3600" dirty="0" smtClean="0"/>
              <a:t>and scripted </a:t>
            </a:r>
            <a:r>
              <a:rPr lang="en-US" sz="3600" dirty="0" smtClean="0"/>
              <a:t>lesson for growth mindset</a:t>
            </a:r>
          </a:p>
          <a:p>
            <a:r>
              <a:rPr lang="en-US" sz="3600" dirty="0" smtClean="0"/>
              <a:t>Led by the </a:t>
            </a:r>
            <a:r>
              <a:rPr lang="en-US" sz="3600" dirty="0" err="1" smtClean="0"/>
              <a:t>homeform</a:t>
            </a:r>
            <a:r>
              <a:rPr lang="en-US" sz="3600" dirty="0" smtClean="0"/>
              <a:t> teachers</a:t>
            </a:r>
          </a:p>
          <a:p>
            <a:endParaRPr lang="en-CA" sz="3600" dirty="0"/>
          </a:p>
        </p:txBody>
      </p:sp>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fade">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fade">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fade">
                                      <p:cBhvr>
                                        <p:cTn id="22"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sp>
        <p:nvSpPr>
          <p:cNvPr id="3" name="Content Placeholder 2"/>
          <p:cNvSpPr>
            <a:spLocks noGrp="1"/>
          </p:cNvSpPr>
          <p:nvPr>
            <p:ph idx="1"/>
          </p:nvPr>
        </p:nvSpPr>
        <p:spPr/>
        <p:txBody>
          <a:bodyPr/>
          <a:lstStyle/>
          <a:p>
            <a:endParaRPr lang="en-CA"/>
          </a:p>
        </p:txBody>
      </p:sp>
      <p:sp>
        <p:nvSpPr>
          <p:cNvPr id="4" name="AutoShape 4" descr="data:image/jpeg;base64,/9j/4AAQSkZJRgABAQAAAQABAAD/2wCEAAkGBxQTEhUUExMWFhUXGBkXGRcXGRwdIBsYGBoaHxofFxsaHCgiHB4lHRgWITIhJiosLi4uGB8zODMsNygtLisBCgoKDg0OGhAQGzQkICQsLCwsLCwsLCwsLCwsLCwsLCwsLCwsLCwsLCwsLCwsLCwsLCwsLCwsLCwsLCwsLCwsLP/AABEIALUBFwMBIgACEQEDEQH/xAAcAAACAgMBAQAAAAAAAAAAAAAABQQGAgMHAQj/xABIEAACAgAEBAMFAwkGBQEJAAABAgMRAAQSIQUTMUEGIlEyYXGBkRQjoQczQlJicrHB8BUWJJLR4UNTc4LxFzRUZJOisrPC0v/EABkBAQEBAQEBAAAAAAAAAAAAAAABAgMEBf/EAB8RAQEAAgIDAQEBAAAAAAAAAAABAhEhMQMSUUETBP/aAAwDAQACEQMRAD8A4bgwYMAYMGDAGDBgwHoF43z5KRAS8bqA2kllIpqvSbHWiDWMMrJpdWP6LA/Q3jree8crmo2f7DNy9asZAsblZW1xq6o4KszARx7itmrcYDkBU/XG3LZV5DpjRnaiaQFjQ6mh2GL/AMW8WwaZI5cjokRJINGmMqmlp6j1FdQVDLG1rR1RD1sLcv4rT7RmmaKWOKd1dBlisLxpC7MiAqtaa2JG9qG3I3CmY9K112xeh4ugEQAyf3uhkDOkT6JdJGoFo9UjOxEja7IZRXU4ZcU8Z5d6mfh9gzcxmdI/vAVlGktXRmUxHY+WIkHWPKHMsdCizHC5GjE0kKwhVKokEiujCJQwzEqIGkt9R2L70bUWppPGMwsk8siAhHdmVSFFBiSBS+UUNtgBt0HTEPAdAy7cGVSBu3LZQZOcfM0TbnSlBlcIAQKtyegtcw/Bl1OjKG5kwVGWZ/uuVOkZbUpUlm+zuNgVLH0oc8wYC+cHzPDWycMeYaNHB85WNtdl5N5HWHVQDR7rIwIAHLBtsZZw8J5GhHUyIjaWImXUzJHZLCIszBw+gMNNarrbFBw88bD/AB2Y/f8A5DAWSXLcFCS1N5ikhjNTnSd+WK0AFvZBJOkb9bsc/wAGN+Q08xNdaNa6rutNi7071V9N8BowY6TxvLcJlMzmWNHEK6EgrSHubowRBIfzA9haVt/MCwjT8M4OVnKzMmlTy/OWNrNOoIGgWWRIGrf850UeYBz/AAY6COC8MeYQxOztK8USaJCRHrOYuUkxjWFVcs7DbTrcdqEDgzZNJcyFMAAlQRNm1eRTl1MnN0qi/nGqIiqNagpB6hTcGLqcnwtIFk1tJIIdXLEhUvIeTYfyfdlWacBRdrGDfctOIcL4KZAROVRpptehydEVTFNAKkkisvQo2XYHoSgc2wYkcQRRLIErSHYLpbUKBNUxA1Cu9C/TEfAGDBgwBgwYMAYMGDAGDBgwBgwY9wHmDFu8Pz5L7JHFOq82bNFHkpS0cH+HttR3XYzUQDuDeJJ4ZwvlLJzXB+9PL5yliVjzBVD935fNHlqffUZiANvKFIwY6NmOB8JKPozAGiPMaW5w1PIJJeTalKI0rCLBF6+mzEKc9kctK2fEMmXjC5pGhLMFBgAzGoRX1/4O3wwFPxZ+F+LORCiLHqIC3q6XG+YeMj4POr9t4R6mrD/ZHCAkq/aAQdLKxlBZVXn0yER7swELNDQIJAvtiseMsjk4pIxkpWlUpbFip3sgEaehKgEqRYv5AJ7eOmJBMAK62doy5KEEzEDTWxuaye5jQ0KxsH5Qpaj8h1KEBbUBq08u/ZQGm5YJBLbse22KZjzAXA+PZeSI9FMEKa9W5JiKcwnTq5lsW1aum1d8Q+NeKTmImVkIZqG7al082WUkA9H1SAXvtq9cVvBgHv8AZ0eZXVlRpmVfPliSS2kbvlyd29TGbYbkahelFjKNypDKSCDYI2II6EHscPudHnQeYVizfUSGlSc+kvZJT/zNlb9KjbkK/gxuzeVeJ2jkUo6mmVhRB94xpwBh543/APbsx+//ACGEeHnjcf47Mfv/AMhgEeDBibwdYzMgmNR73ZIF0dIYqCQpbSCQLAJrAWqfMZJEEJRTrkI1hVtYmhy3LkZ9BcEHmvpUjzarG9H3N5bhakAPqBYAgMw0BuUGYGiTp+8IBYjbve/mYbhojCVHuKZ15hZWAzLMVJA1KGaBVsbitVkWIXiKPh6issdRLJvcg0pb2RYO5HLv2tyaA6AIvCEyyrNHmaLalCupJK1FOSVrr5+UKOxsem1gXI8JV2PNBVQpAt96Lmtj+kBGD16nZO2ubKcIBapbHMj2HM2S470k3e3NJJF9K09DHy2X4Y6KzOsbFlJW5WG8ALL1BCiWx1J29sYCHwrJZQ52Rcy6LBuylWYii60ARRsIWI+A2PQzOFQ8OuMsU1Lo1h3fSw0RM7UENsHaRQnQgH0syJU4WaVWjoE6b5o1ATSbyMELD7oqRXcLY6jEaGHhbahr01GwDMZLLcuEhioFatZnFAgeUbNtYUzBhhx1FEzBQB5U1BegkKLzAtbUJNY2222wvwBgwYMAYMGDAGDBgwBgwYMAw4CVEw16fZk06qrmctuXqvauZo67Yexnh9RrJJrEUdEqjq0ltm2oCq1jmZb2jXlIBIG/uTzPDly0eqNXzAomxLRJbzawCBsvSjv6DcYx4pncjWXWJAY1lLSLUgYxlIg2tmO7ahKRp2A036AHEacNeNWcQaIxpfQZUY3IGUQo76ydLSaiwPavZOlc+a4YGIEKkEizcxA3gDaLKmtJzLC1uwvahj3L5vhqdEJADp7L638sqams6QrqYiAN1cnoBv7lMzw2J4gUWUBtTuVl/RlQqApNEaOYCCN6wGOan4XS8uK7ABsykgFH3PQcwPy7rUu+3fESPPZaPPyTAIYHExVY1caA6yKgVSRpfp7he3umc3humJVjR38qPvKoOpotRuQgIR9/RJIAKm+ywIpslHJmBy1kUHTCW10wSKUBzpYUXlWBiD0DMBtgGEc3Cw6gxoR95qYfaAgIrldSX0lSdWxOsD9Hrug/s12VIgoLJIArtIFLgoYjM7FaFh7C9R3JKqIxm4WTRQhDI+68zWqapSCbOkivs4A6ga733OwZzhf3Z5AvSAy3KaJMeu/Z3FzUQW2096ADPiGa4ertGiRHQs0av94w8wzdbhiGAZstpbcj1NbUmaPSxFhqJFjoaPUe7FvkznDOVYhHMosRclc3lsQNP/K16R7d3e1bnVxabKyQsuXRQbUIqqwfVzswwJ1bsBEyi9/0QegwFSxshgZzSqSfdiy8I8JMw1ynSvpf8Tix5LLw5chItLMTZPUD/U453ySdNTHau8K8DZiau3y/n/peGmX8BC92JP8AXuGLimcnAFSaR6Kq/wAxjRAknaQ/h/pjl/TKt+sQn8LBkRMwmpEGlJBu0a/qmz95H+yd1/RI3Vlea4HEkojMSEEWjCqYdLU1vuD7wbBogjHQcpkpCPvXcg9tVfwwj5rR5jMRoizwy7MGsFGAG8LCwjClttJvSoPs4mOdvdLCtOArGusIoI6bDFj4rxBQJE5aSOzyCnAKr5juR367DEz7CBBRY6gBfw72O9YQ+LUCZiWOJg1uSzDa73obnoSR/wBuJL7L0quc8MpIQSEQjroAUH4gbfTEaTwZHpL83lxjYyMfKD6CgS7fsrbe7Fs4Tw2VXWRY0lCm9L3p1dtSgjUO9XvWMOLnm5vXN5yNyqjyq3dUUnygel9ST3x0mV+s6VFctyBeRQSSDrPJp5g6bwxE1H09rzN6FemKpmkcMTIG1EkktdknqTfX447YDDW+UauxBW/wOIk+Thn8vUn/AIcy39G9fnizy/U9HGMGL3x3wNpsxAo36jG1P7rdvgcUeaJkYqwIYGiD1Bx0xyl6Zs0wwYMOuF8NRYxmczYhsiOMGmnYdQn6qA+1J26Cz00hMcWjjHgLNwNp0iShITy9Qrkmn2kVS1dQVBDAEqTRqOkEmeLTSOI0TyAKvlSNI5ZCsSg7BUiah3LCzZLYe5DM59pJ5svOr/ab1NKqqzK1F6R70Kpn0nSdPm2sCwCGTwZnAPzDavPaAWQEEZ37WeagCglj6bi9qeBs4ZAhjA3VS2oFVLoHFlbPRlF1VmsWFZ+KxGUrND94zlqMZDSyqppQR7emBGA7X7yMSosxxZUoywpGCxL6Y61QR1bMF3owaCdzYPUVYUJeBTMMuUXWcxq5arufIxU36bgnr03NYnP4KzgRXEJOpymkbspBQAsP1SZEphY8w33Fv8pk+IwRRpWXVImkCySJGSihnL/eMtlG0ybAmwSK8wuSua4tHXnijOlnUhIgESJ4Q6lwKWNQkVqtio9NbEYDnueybwu0cilXXqD7xY+IIIII2IIxoxYfFHDszbZnMGMs7KDpZeh1hCFXopETAH9keuK9gDBgwYAwYMGAMGDBgDEvh+bSMkvBHMD2cyCveDG6m/jY92ImDAPDnMixGrKzR+vKzAr5LJExP+bHgyuRY+XMzx/9SBSB8WSUk/5cJMegYB2nAFf83nMq57As8ZP/AM6NR+OLL4a8PSIu0Ycn2pInSYgdwvKZsecD4FDAgac3I36I3O/Yenxw4ny0bAR8vSt6t6N7bfxxyyzl4bmKS6DUDKjR0KVHUrQA7ggeY9zibkII5WBGk+m2POGZFhQjlljHorsB9AaxZswHjhUyy2kQJHkS+tnzFdVkn1745XX1vlHnyKrE/rpNfTbEHhPChQLWPQ9DjYJ5swCV+6j94BY79+w6dB9cNuHSy1ptHI7AaT9bI/DGOmkPjeeeKMRg2XOkHuB1J+Pa/f7sZ8LyCIit0OFvF5+Y90RooEEevz9cM8h94gUmj2OJ+DHxLnhHGNIBdtl9PeT7h/PCThHCkHnlYkk2fiepJxnxoEsgJ6fgMT+Dpvvv292LOIl5qTxjPpl4hprUwOhRW59fgPXCXw1wiyXbr1N4z4tkVE1jex09Nz0xYOF5fSnpf9emJvUXW2jMJHq0KDdbkeuME4RW5p1/VIo/I4kSSKGOxJ9w/wBcMsjIjEKylL6EgUdvdt8sPamiSeBjuhWRK3Rh5lPx/kfTrjn/AI98PCVDPCp1oPOncqPd3r19PgMdY4snJtlXUaogV0999N8VV+IfpPFTt7C2TY3BZ6o8uxVdWIIFAMy68du9xMtdOQcN4ciIMxmQeVvy4gaadhsaPVYgRTP3oqu9lYPFOIvPIXkIugFVRSoo9lUUbKoHQDF18feFpKOaD69hqXbZQKBQDYIB+iAAK2rpjn2PXjlMpuONmkzI8TkhBEbafMr2OoZQwFe4h2BB2IOLLw1M5InNbNcuN1eQmwWpEk0+UVSt9lKgAgfdLY2W6diaOKzCMRCVhGuqlvYagwb6h3/zt6nFRbcrkuINAeVNqSXlMxJoguAtBqoCpUBNgmtuhxFn4dnhG9zoy6XnIEgt4pFYs62L0NqfY1uW2B3whi49mVTQs7hRVAH0018vIm37I9MSofFeZSEQq9AFTqBOqlACr106QAB0uhV1tgHE3CeINEWeUCO21szbAMJGYu2ncbSbAkgt0GrfbncjxKLzSzFSBKRRB1FAZGDECmDJCSD5hShTQIGEWV8WZpGDGVpACTpctRLBrvSQf037/pH1N6cz4jzEhYvIW1czr25t69PpYZ19wY11wEXOcUmlsSSM1kE2fQuR9DI/+Y4h4MGAMGDBgNuVgMjqi1bsFF9LY0L+uLLxX8n+chbSEEuxJ5YcVTlPZlRGNsKUgEN+iTis5eYoyupplIYH3g2PxxcMl4iz+aYBJYYxzoiCEjjXnNJrVvKm7FkLHY2Erc0CCWTwpnFu4G2ZFu1ol9OnSbph503FgahdXjKbwnmVV20AmMEyKGBaMValx08y2y0TqCkjYYsWYzHEw4ASJ+XJGYwIYxy2UQmoklRXjAuAP5QOl9d9P2viqyTzaQGnURyMVirQsYAYE7LHo6yex6mwMBX8r4azEkCToupZJxl0Ue0XYeUgV7JPl1X7QIxtXwfnSVX7O9sWC7ruVNVd1ZNV+te14dR5jiWWjjUSqI401pGCrKrQyNPZTcczVFIwcjzKrKGI2xr8P+KOKEIuV1SchAg0xKxVSRp1HSTtoAF9gR3OAppFbHD7wTw3nZpdrVAZD8un4kH5Ywk8LZ5iScpPZJJ+7bv8sXP8m/D8xleeZMpLrbl6NSEA0W1AkjYbjGc964WdpJyBJLV1P4YZZPLWQOvb5YsOeIMPly7iQ7VXT3k+n8cRMllHWiY29+2PNy68Q94PkUQWxA+n8+mIHijMBwIkIILamo9l6A/Oj8sYZzJNXQt7gMRooCP+E/8AlxiY3e2tw04PGQlAfHviPlVKuy9wThpwQM+wja+tGug+IxG4qBziy7BgD679DuK7g4mrOzey7xQo+7YbMwIPvA09cY8PhIojGc0DTP2AX+dXX0xYOC8HDI29UKB7X1/o4u+EVriWUMkgYV07fHbDLIZXT1HTEvKxLzFDGuxPp/RxOz/FoYUYIFIAOpm70P4dTf8ArjNu+FIn4Xrl13tQ7dDveHUfDZSAFXb8enyr0xnk80sdNVhgCB6AgHpjHO+JDqATb3D3+uHbSRD4eC+2wXv13vfEfM5RQSAdVda9fp1xGz2akr2iWPf0+Hvxvyy0g9Ou/wDviVIVTZ1lk80fNABGljQJ6Wx7gDegNzW4xhBw0VrJDOxtj7+nfoOgA7AADYYnZhLYhRZvsL6/DGX2iOPZ2VSf0WZVOw7KTZ+QxqW2aicbIs/lfKV9br59R8Djh/ijhn2fMOgFKfMv7p7fI2Plju3EeJQ9mJ/dRif/AK9I/HFV8QZGHMgBsvJIy2VOsRH4EBH2P73bHbxW43ljObckymTklbTFG8jVelFLGh3oDpjXNEyMVZSrA0VIogjqCD0OHfCOMDLZ+OdYmjSORSYlY3Skal1MbNkb3h/k/G2VUZfVkkZo0RJGKIxciXLtIbYG9aRT2SLBnNHqT6XJQsGOjp4hgSHVLkNcpKu8bQoilETKRs7vy7VTNFPWmhqcgjfGlPHGVDofsgIDFncxwa5KiKqWCoAtPRIWtlBu98BRBlX/AFG9nX0Psi7b93Y79NsYRxlvZBNAk0L2Asn4Ab4umY8UwHMEtBJHCctNl9CaQyrNLJImgHagsiivdiRkvFuWgjiRcq6gLIocrFqKOk8esEr5yxkQsGJW4AB7goGDFs8VeJctmYBHDlEgYTPJqAW9LNIQLUDqHQEVQ5S1tQFTwBgwYMAYncO4o8KsFA8xVhYBpk1AHSbDAq8ilSCCGxBwYCw/3xzIVQrKrKSQyogOmogEHlpUAiXyjY73ePJPGWbYUZFIs7GOMiiCCtFfZIJsdDZ9cV/BgG48RTeayp1KUACqoW1kXyhAKpZpQB083uGFGDBgDHR/ySZVJEzIIBZWhYfDzg/xxzjDnwp4ilyM4mio7aWU9GWwa9xsAg4znLZqLLqu5y8CUsX0ggjaxjXmsmlDyjYjEn+2vKNSlA4VwrdtQv5dcZxyrKvlIJXcjufQ48fLulQcIhdaKgirxqm8NxR76RR3U/yPvxvy0pUgjYj+u+G7ZxJFIqiR7PbV6qe2MbqyEsEEKqUZVo+7+u/uxvmeF08zBSulR7hv6fE4peZz0rOyqVoEjWDd16Y2wcLU7uNZ622++N+v2ptYVnS6DjGyXjyRKdUlX79z/En+OK/HkEHRQPfVYj8R4SbBTbtQ9/yw9ZTbS3jcyuQmWnO5o6RuN99yCL9DhfmMhns8eXXKRtuWLZ2XvqrYDb8cWfJcLCfTpiwcO4TlyA0yXf61VV98a3J+JzVWkXMw1DJmIQYwFKtp1AD1VXLfMDHuUzTRyCQvzANtMcRIv1JlZDt8Di2Dh6SOdEShb6C/x/HE9fDwA2ofT44lyx+Gr9VPMceaWZlSKtIAJLGmPWygRT89XfGwTTtW4X91QR9XDEfI4s44ZGG3Hm95o/7/APjBLw+t7/EYz7fFkVxMi0liRnYejOzD5KTQxs4Zw6FWPMUgHYEdB7jW4/hiXnM2qDSu53Br+A/r0xIyUNqNdAdd8N29mo18T4ZCE8gFXsb6jCvMxKUUqKYD64YHLhpNMY39d66bnG7PZDTt06j6YdDgv5QOA8iYzKSUlZib/Rc+Yj4bmvhiqIaINA0eh/njtX5T8jqyDkCyjI+3uNH8GOOJ49fjy3i45TVXJvGwWUlYVePeg4UMbzf2my2ksP1NNkWNXuxtPj4VJWXOpyG1GW6YKihiOWAXGg+fY+bFIwY6MrpkPGQZkSVWSMRqmpXJZXCSrzU8vlc8webcjT3wn8U8WTMODGCF1zPbAA1LM7gbeilfmWwjwYAwYMGAMGDBgDD/AIJw7LtlczNOzBo2iSMB9IZpEnbeoZNRuJaB0Dc2w2wgwYC/f+nILlUzeoLP9nLmKlDCWKJgTrNPcpZU/SWNjYxt4V+TdcwIxHPJbsCXMS6VR4crImoc3Y/4miATsjEDym6v4aycTlmlAYK8IKl9A0NKA7Fuwqks7Dmg7Vh5PwXIaxqlVdRAqOVAEGqBSWDNLR+9kfaRhUJ3G+gIkfhXmfaFhWaSSPK5SdEQaiXnXLmQFVWyo5r1W4oWTRtrw/8AJxqA1zSBnjVlCRX5mfK2VGq5Y1XMsrMNOlo26hd4S8EyKRFuckjmBnUGUfnBGCtKpDAlmK6Gs+TruQK1x3LLHmJo09lZGUe4A9N+tdL71gGvinwqcnHA5mWTnAnyjbZUa0azrXz6b2oqduhxW8OuTkox5pZp2oeWNViW+/3j62Nf9MfHHrcdRLEGUgj6eaRee3z51p9EGA6H+TrjP2yEZZ4naWMBFdRsybBQ7VSkbCyRtXvxaoESN2g5SoV9oKwJDftMhPm9xN744TnePZmUjmZiVqIKjWaUjpoUbLXuAw44B45ny4CsFlQdm2b5MP5g445+LfTeOX12J0cG1Jr9o39MK5Z5piVFqveupHvPp7hhRwn8pOWaRA+tAzAHUooWepIY7D1rF54hklQhoz5Wrp8vpjhcbO46SylWV4cFFE3/AF2xMVVFY3HMAqRenbr6fXCqeYhxqqtjQHnYfsJ2vemal9/bCS06MhpI6dOuMWjF79fhjVJlwWd11rF0Cs1savzNVKL7KOgHqdsFBevLQ9wIxLwplHMoBuun9fDHi5q7IBI9fX371YvGvJZIXvHqPa7I+QJq++J+cicgMRVmuh+mM2jXDxMpelGPwF/gL/0xhNnpXFlXC9iwN9P0d9trw24NC1GmCX37/SsezZQ2V1Kd9t6/j/vgqvtxExsGrmgCijd77hxupBr5WO+I2W4nJIaaRitWYyPOB8OjKP1hvW5C4t+W4WumjoJ91fx9cLMzwSIPflvqN7+Bu+oP/nF9prVT93GOT4cX0uQAq9K7DY9ep6dd+mNual1MESxR7dgPfe39dMLZuKvH5XJK/osLJv8AaUe38R5hv7RxM4a3Ut1axd+/19fd1HQgYmv2LtnDM0J9x7neqHcjHucznMI37nGXEHViqDp8tv6vENuGqjrRYqTp3PT+eIEXjGlyeYFdYpf/AMbV+JH0x8/vCwq1IsAix1B6EeoOPofxVlisU7xtRjR2W6NMqkjYgg7rji/E/HPEJ2DPm5gdIX7tjGCBdWsdKTv1r0x6/B0459lnDuEyzTRQqul5WCrrtRuaskjoN9/dhlm/CUoQSwsk8BXUJVOiyC4KhJdLF/u3OkAkgWO9LG4vOZUmaaRpUIKOzlmUqbFEk9DibJ4rzRDDmKFZdOlY41VR5941VAI2+9l8ygH7xt9zjswk/wByc1pc6U1I2ll5sdLSuWLPr0Lp0MCCbBG+N0ngHNhUIVNTOI+W0iqwc82x5yBtyX3vr0ven3Cc1n3jmlaaI6o7ZXgUoDLHK4aTSmhSUJYlwQTL5rN40pmOLoS3OTUL1l2y+zAz6vM1gkXOWI6Ub6DAV3MeE5ULBmUMuWOZYb2FD6CvT2gfl78e8O8HZmVddIiGNpQzyINgrMurzfd6lRypfSCFJuhhtyuKazOxQkq8DNIcuV08zzI6v5PzhqiLs4W5rxHnoSI3cIdPsGKL2HVqV00UVCuwCMKVXIAANYCBxXw1mssgknhKKXMdkr7QLCiAbFlHokUdJIvBjziviLM5lAk8pkAZnFhb1MWJtgLO7NQJoWarBgFWDBgwHqsR89seY25YprXmBiljUFIDab30kggGvUY6DxD8mVu/2eYLGkjR/fG2Jj9pvIvTdaWrqz6YDnQOAm8X0fkvmLaRmIiDVELJ1ZlVQQEsD7yMlugs+m8T/wBPJdIYzRi0DVpkPnYwBUWlOuzmYhrW1vV6bhTMGL1nPAIhly0UspJmzccBKdOXIkLAix7Q5pHcbYi+H/AUs9NJqiXmhCrI4YqDHrNldKnTKunV7RBA6YCn4MXbi/5OpYYZp+dHy4xqUMGViAaIKsoKnfa/a7dRit8N4JLMpcUkSmmmkOlFPpqPVv2Vtj2GAW4+gfBHGGfhsJcKCVK9D5ghKWF3YmgLI2B6kDHG2zeWy+0CDMSf86ZfIOv5qE7N23ku/wBQY3cI8aZqGYymQy661q5sMB0r9Wh0rYelbYxnj7Rcbp2KNJHYBBoBPtEAv8gLWP5aiOoYY3ZbhvKZrHmJJJY2SfUk7kn1PXCnwl4l+2N/hyokqzE5AYV3W9mHvB+IGLIMlmTZdFBHTzCyPdW31OPLlbOHaaeajWNIzS31A+nT6/1WMXYm1a1YGiOlf17sEEMam6+Z3P49MYVJizVdxX9e4jG/+2bGgeZj0UCz8qH8cQnSH9VR8Nv4YIcyiezQ/dr8cBKKZoMAYSCegVgxHxo7YylScD8xJVdQoP1AO+CHjUXVgSfXV/tjd/e2IUNP0Yk/7/PAallnI2hmI6ew3z+PwOIbZ4ofOrIf2gRfrXyw9XxBHq1By6sOnQj3H0rf5Y0ji8bbFQQex3/jgF+XzqarNE9if69+ImazVuTELs+nlNevQbb7jcdiMOcpkMtqL8uMdKsdPeB0Hx26DGWfK0SKvsex9R8MN66XWybLk61vZiR5Sb/yMfa/dNH01bnDDPcQt0W+ln54WZzNKw0sB88e5Q7a3Oqul+1XuJ2auwbfpRAGNalZ5hb42zwjyOYcn2o2jH7zjSPxY/THAcdA/KfnJX0Ivmy6sRzFNgy7+Vu6MosaWo9TRFHHP8erxY+uPLlld0Ym8O4ZJNq5a6tNatwKBvc2fZFbnoO+IWJGUzrxa9DFdaNG1d0arB9xoY6MrHxbg2dqOJ1Gk0F3QFuW4hQt5tiOaielV3BODiUWeTLc6WT7uQgitJ1c8Slja9Nne/8Aqe7ZaPFOaBvm72T7KbsWVtR8u7AohDHcaRVY05zj+YlUI8pKghgAFHmUUCSACTQ6nfAWjOcO4tLcUtOHolbiGsWWNldyAUO/agB1FrONcFzcryZmdVVnMv6QNNCGLJsSRSRvV/qV3wvl8TZliC0t1q20JpOrVqBTTpIOtrBG948k8S5hlKu+oEMNwLGpWUmwBZ0u6i7ADbdBQKMGDBgDBgwYCVwvK82aKImhJIiX6amAv8cXLLeHUkaCszOqzcuQrYY23JDnXqUBtM9Dym9JvGg+CVRUc5siwGBWInfltJaEyDUtKQGHfsMey+DR53eeR7ErArGPOypOyjUXNuTECydg433wDHL+GpI43U5yQCWEtv5BaqGGpm1WlsAaI9lh6YjHwYyyxxvmZ2UskfkiNousbPqeowSbTqGI7EYjz+CEVyDmCq6goPKBvU8SjlkyDWqmUB220lSKOIfEvCqwZQTu7FnVGC6QNN6C1eYhxUgo7dDgJ+W8H5iWmaeUfpqzKTvy43DbuCBchXUt0U+mOQ8Ny5mXNBczKFimMYZjq1cstp1nWCCALB0kWe2MOJeEI1aWRZHXLoWAJjDMdDTqwHnAZrgvqPzg6d8ovBSBnV5JGKrYYRgRseZEp0vzCWAEhDUBpYUT6hrzPh+stNP9omkUxhh5SASjRKvPOtq/ONpG96DuKrFUnzcjhVd2YINKBmJCr6KD0HuGLTP4MVCQcwQaOkGL2ionN/nPzbCA6XF6tQ2GIPiTw4MqredmKSItsunWsiMwpdRKlSjWDvTpsO4V3BgwYDZBMyMGRirA2GUkEH1BG4xa+G/lHz0XWXmD9vr9R/PFQwYlkvay6XuX8ps7G2jUn94/6Y0Zj8ok7ChGg+JJ/wBMUvBjP88fh7V238jniCDNNLBm443nvmRllsFKFqFO1qRfqQT6YvHHeCRvGdKRqVOoaAqWtGwStfHc9sfMGUzLxOskbFXU2rKaIPux9BeHc5m5I4kziiKWRNShWVjJGaGvSreS9Vb++uhrn5fHuXTeGX1XOL8JZgNDbdetfTSRfxN/PCZODyX5mI99j/8AVRi65xWiZkcbg7qR1+vr6+/ChpB8Pp/pj588uWPD1esqPkeHuaHOk+Fn+Z/nhl9jYdXF+l/6b/U4jMSFOxIP7B7f11BHzwZPjMJRo5w6yWOXIT5d+olLA6V2FMP1jZCgkJc8+ql9cUlNSdJCPr/HG4cSkqi116j0/H/xhbNmSGKsrKy7EGrHx/jjSZ69pgNiTdjYDrv6dfkMSXNbMe0LxP4rEEyqykkoGpa23Ioknf2cVbjPjueVTHH90h6kHzH/ALuw+H1wh41nzPM8h6E0vuUbL+GIOPp4eOSTfbyZZbqbwziksDFo29oUykBldfSRDs49xH44m8mHNTQJCvIeV1jcE3EpYqAyE24WybU6qrqboJcZIxBBBII3BHYj0x1YXCf8m2cVVICszJE2gGiDIJCVdmpVZFjtrP6aDqcLZPBedVSxhA0rqKmSPUBpkb2Neq9MUpC1Z0NttjL+++f1FzmWJLvIbVCC8iqrEqVoilXy1QqwAcb+D8SzU5YnM6FHJQuyqR5tcKXt2jnn39L71Qep4CzbTNCFUt96E8wtzCJPZS9YDGGRQxAFqd8R4PBeaYKSgXmUIfMp5rlgFVSpIBYEsC1AqpIJGLFmI+JM68nMh2kLcs1EkjmTVzOWyatSj7RIbRyo5jEUbrVneH8WfQzupEMgZGKqoBbSdRtBaLrA0t7IsBaBoKxF4ZzLSywrGDJCpZ1Dx7ACzp81Oa3pbOJU3gnOqCzQgAMqE82LZmKABvPtvJGDfTWt1eGWez+ey6vmhmo3OYCpKUEbWAZUjoaaC6YWAIAroQMKovGWdUkic2ZObehD5/LuLXYHQlqNjpFg4BVxPh8mXlaKVdMiGmWwaNX1BIOxG4wYOJZ+SeRpZW1O1W1AXQAGwAHQDBgIuDBgwBgwYMAYMGDAGDBgwBjMyGgtnSCSBewJqyB6nSPoMYYMAYMWhvAma5MUqBZOcEKouvV94jutFkCMdMbEhWYit6xGTwdnCPzLWQCq9S9sF8umxYLKdyNiPUWCDBiwweCs6zqnIZSz8sFiANWnV1v2dO+obdrvGuLwdnm9nLSG1DdB0O479aHs9dxtuMAixO4XwqScnQBpWi7sQqIp7u52UfiegBO2N8GTjhldc4soaP8A4K0CzejOb0L0OoBrB29ca+J8YkmVU8qRJ7EMYIRT60SSzHu7EsfXATft8OW2ywEs23+JddlP/wAPGw2/6jjV3CocbvCXih8vn4czK8jhTpcsxYmNr1dbuiS1eoxW8GA+tM1l4M/GjuCAyhkkTqFYWCDuGU3e+Od+M+Ftw5VleRWhd9CuLBuiQGXfsDuCbrE78gPiHnZeTKSG2g80d/8ALcmx/wBrf/eMNfy18JabhcjXZgdJlC/qi0e/dUhb/tx474sblqu08lk4c4HiqEj20+O4+tVhfnOKwNvzEv3X/wD1ih4Mbn+bGJfNavuT8RxELDLIKG0UlE8v0V6FmK/TdP0bHlwh8S5+cMYZF5Y2JUGwwO6sGHlZSKIK7HY74WcI4c+YmSGOtTmgWNADqSx9AASfh3xYf7DzUsHKg5ebhRlKSpYKFz5kTmaGAtgzKVIXZttRJ7Tx4y7YuVVLBizxeA84b1IiALI2ppI9P3auxBZWIW+XIAWpfI2+xr3KeAs47U8YiHnFyEdULAghbIvQ9EijoNE1jbKr4MWQ+Bs7rZFh1aTWrWgBBujbMKBAJ3rCni/CZcs/LmTQ1BqtTsb7qSOoI9xBGAnp4WmI2aK6Xy6/MGddaIRXtsoJHbYi7FYY5bw5moNemaFf12Dnycp3YNYGxV8tKARZ8prZgSjTj+ZChBPIFCaANRrTVV9ABfoAOmM8p4izMbFlla2DA2b9rWSd+9yym/229cBbf7O4my6GnChXtirbqTp2BUBRpEYbSCOvctWNP9k8SNsk4ZTIoV1agzKyL5TVKFIjBXYeQUGrFUTjuZGqp5LatR1GzpurPXufqfXBDxzMKulZ5ALugx2OrVY9PMb9+AfZngWdmUs0olWx7DXdRNLHQIAUVKQAaI1mhtiFJ4SlUamki0CzatqJVCRIUFDVo0vY2vSava1i8azATliaTRVadR6aQtfDSAK6bDGcvHcw7Bnld67OSQQRTAj0I2I72fXARM9lWikeNq1IzI1dLUkGvmMGMMxMXZnY2zEsx9STZP1wYDXgwYMAYMb8nk5JW0xozttsos+ZlVdh6syr8WGJ2V8O5mQArC9EEg0d6jMg09zqVTXqdsAqxnFGWIVRZJAAHcnoMN8r4VzT3UTClZrIO+kgUKBskkADvd9N8HD+DZpQmYjiY6TzBQJrQFcEj0IYEetHAeZjw1MsYelaywCrZJCM6sy7UwBja6JIFEgAg415bw7mXIHJdRq0FmUgBtWggkjam8p9DQ74sEGd4hFfJynLAdWIEZJIZn0I46Md3W9OulomhQ8i47xEtKgi1SLoeTyGwEEWkkA6TfLRgaJJZiPbNggn8OZpSRyJGGvQGVSQW1BQFIG9sdI9TY7HGI4BmCmsQyEBdZ8jbLRIJ27gE7dgfTFkTOcTLGoCr/pNyyD5+aFuzXkMsxG1qVJP5vymdz/Ew7NJERpaRyQlBQgkQ0eiqFlYL8Vq9rDXHxziMbQ5TSsTsqQrqiVWdCGjQM2m2UamHuIPcYkrxri9IgiYCNREoEKigBGwHSuiRn5j9beNnZMzPLBNBkWTRpeLbV7MjOSaCimeZT0F2tdcepxHPxcgrCEEnMSKJVZbUiF2rSwYCxG96v1r2OAl8K4lxdlRY0AW43BaJBfLEcSXYs7coetEdjjGfj3F6sqx0KNQ5PshAwBby0bXUbF2FvtjKXNcTEQdoQQi91Jb2rLldW2+Us1QPtUdROF75/iESqHiKLFy0BKVX3bxJv66XcfEH0IwCni2WzUuaUZhCs8xQAMum7pFNV08tfEHGmTw/mlJBy8uzKp8p6tWn66l/wAy+oxYePHMtNFKmSaLlsvLNE2RKW7KoppJ1/RHVcepxLiMMAuKo0KEKyt0rXZUHSRUG5YWvarOATZLwjnJWIWBxWxLChuVAr9a9a9L6jEb+7+a/wDd5Pa0+yetX9K3vpi0jN8TLmU5ayqaadWPlV4RtqbU7akj6kk+brvjUeKcSVQvIOhGSNVAegCECIul9/bjIcecFlOrcYCF4az+Y4Tm4Z3RkDBgVPVk1Mjgj1DJdfsjscdM4v8AliyUuTlhaKV3ljkjKhQo86ld2JsdewOOYcZOZzcUeYkiVjI7qroG1Upd2BFlaLO5HfyHsMQYfCubZwn2eQMdI3FVrYqL9N1a/TS19DjNxlu12TYMNj4bzXaCRhsLCnqVDenYEb9NxvuMYv4fzC3riZKD+0KvlhiwHyR69dDVdY0iV4e4c9DMrMYuUWcMothyghYqLAJuSIAEi9ZugDh+mc4ib5OZjMR0yL5Yo9MUR2kWIqOVGClEKACRXmsXUMnxaWJQqNVMWGwNa10uN9irKFBBsHSMSP7yZrvO58xbejZN2DY3Xc+Q+Xc7b4C1ZUcTACPPEqoJjTCF7DCfUpBU6w+nMUpsVqqrF72XjDSBBOrNqk/5RYFySddAnza2obhbPQC8UseIMzbHnPbgqxJuwS5PXp+ck3HZ2HQnGaeJM0GLCd7aiSaNkUQdx1BAIPYgEb4C25ibigQVmUIIXtCNTMiyLGCRqd6cgD9mh2GEPibI5ptUmZkV3jAB0lTSmSRTutDyygqR+2O2F/8AePM1XOatOnt0oKO3UKANXUDa8aZ+LyujI7lg7BiT1vU7V8C0jMR616YCBgwYMAYMGDAGDBgwBgwYMAYMGDATOF8SkgcvE2lirJfucUa9CNiD1BAPbDtfHObGrS6qWZ21KKILhh5aNChIwBAuqG4UAGDAa5PGWZIQWgCFSAF2GhlZAFvSAuhQAANut41v4snpVHLVVKsqquw0oEWrJOygdceYMBJbxzmzqJZSWABsE7hmJNFqNlm2PlG2kLQqDJ4jlaSSRgjGTRYddQDRrpRxqJJdRe7E3Zu7wYMBJzfjDMyMHZhYvsTuyyKT5ievNk26CxQAAGMOJ+LMxPG0bldLCiAD0DKygWTWnQoFVt1s748wYD1PFuYEccY0aY9FeX9Ro2HU0N4kuquiepJOqbxJMzRsRHaaifL7fMRUfmeupEVT079zeDBgNkniqc6a0Lp2XStUoWRUUb1SiaSu++5NDGvi/iafMaeYQaYOOvtAse5O1uxroLoUABgwYDY3izMlmbUoL3dKO8YQEehAVSD2ZQRuMZf3snqisRViWddAAdmVlZnoglmD71XQdKx5gwGf98MwWZm5bFyrMCgolG1KaHowBrpt6bYy/vhOX5jbsEkRaPQvGiAsW1F9IjQizepVa7G/uDAQ+HeIpoY+WoQqLrUt0TfmB9QGYf8Ad8K3J4rnBsiNiH5q6kB0yF3csvvuR+t9u4BBgwHjeKp6oCMeTlAhNxFpA5YJJOnyqd97HXc3m/i2dkCPpIAcLVii0bpdWRssjdACTpskKADBgK9gwYMAYMGDAGDBgwBgwYMAYMGDAGDBgwBgwYMB/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pic>
        <p:nvPicPr>
          <p:cNvPr id="3078" name="Picture 6" descr="https://s-media-cache-ak0.pinimg.com/736x/6a/51/bb/6a51bb92f3b32a1a45e350bc0988fdcd.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503335"/>
            <a:ext cx="9144000" cy="592620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919256512"/>
      </p:ext>
    </p:extLst>
  </p:cSld>
  <p:clrMapOvr>
    <a:masterClrMapping/>
  </p:clrMapOvr>
  <p:transition advClick="0">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Academic </a:t>
            </a:r>
            <a:r>
              <a:rPr lang="en-US" dirty="0" smtClean="0"/>
              <a:t>Orientation Proposal</a:t>
            </a:r>
            <a:endParaRPr lang="en-CA" dirty="0"/>
          </a:p>
        </p:txBody>
      </p:sp>
      <p:sp>
        <p:nvSpPr>
          <p:cNvPr id="5" name="Oval 4"/>
          <p:cNvSpPr/>
          <p:nvPr/>
        </p:nvSpPr>
        <p:spPr>
          <a:xfrm>
            <a:off x="111590" y="1167291"/>
            <a:ext cx="3260236" cy="2355745"/>
          </a:xfrm>
          <a:prstGeom prst="ellipse">
            <a:avLst/>
          </a:prstGeom>
          <a:solidFill>
            <a:schemeClr val="bg2">
              <a:lumMod val="50000"/>
              <a:lumOff val="50000"/>
            </a:schemeClr>
          </a:solidFill>
          <a:ln w="571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b="1"/>
          </a:p>
        </p:txBody>
      </p:sp>
      <p:sp>
        <p:nvSpPr>
          <p:cNvPr id="6" name="Oval 5"/>
          <p:cNvSpPr/>
          <p:nvPr/>
        </p:nvSpPr>
        <p:spPr>
          <a:xfrm>
            <a:off x="2118395" y="1658783"/>
            <a:ext cx="5040560" cy="4398073"/>
          </a:xfrm>
          <a:prstGeom prst="ellipse">
            <a:avLst/>
          </a:prstGeom>
          <a:solidFill>
            <a:srgbClr val="00B050"/>
          </a:solidFill>
          <a:ln w="571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b="1"/>
          </a:p>
        </p:txBody>
      </p:sp>
      <p:sp>
        <p:nvSpPr>
          <p:cNvPr id="9" name="Oval 8"/>
          <p:cNvSpPr/>
          <p:nvPr/>
        </p:nvSpPr>
        <p:spPr>
          <a:xfrm>
            <a:off x="6087662" y="4149080"/>
            <a:ext cx="3141829" cy="2739508"/>
          </a:xfrm>
          <a:prstGeom prst="ellipse">
            <a:avLst/>
          </a:prstGeom>
          <a:solidFill>
            <a:srgbClr val="FF0000"/>
          </a:solidFill>
          <a:ln w="571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b="1"/>
          </a:p>
        </p:txBody>
      </p:sp>
      <p:sp>
        <p:nvSpPr>
          <p:cNvPr id="10" name="TextBox 9"/>
          <p:cNvSpPr txBox="1"/>
          <p:nvPr/>
        </p:nvSpPr>
        <p:spPr>
          <a:xfrm>
            <a:off x="284148" y="1647857"/>
            <a:ext cx="2772792" cy="1077218"/>
          </a:xfrm>
          <a:prstGeom prst="rect">
            <a:avLst/>
          </a:prstGeom>
          <a:noFill/>
        </p:spPr>
        <p:txBody>
          <a:bodyPr wrap="square" rtlCol="0">
            <a:spAutoFit/>
          </a:bodyPr>
          <a:lstStyle/>
          <a:p>
            <a:pPr algn="ctr"/>
            <a:r>
              <a:rPr lang="en-US" sz="3200" b="1" dirty="0" smtClean="0">
                <a:effectLst>
                  <a:outerShdw blurRad="38100" dist="38100" dir="2700000" algn="tl">
                    <a:srgbClr val="000000">
                      <a:alpha val="43137"/>
                    </a:srgbClr>
                  </a:outerShdw>
                </a:effectLst>
                <a:latin typeface="Arial" pitchFamily="34" charset="0"/>
                <a:cs typeface="Arial" pitchFamily="34" charset="0"/>
              </a:rPr>
              <a:t>Comfort Zone</a:t>
            </a:r>
            <a:endParaRPr lang="en-CA" sz="3200" b="1" dirty="0">
              <a:effectLst>
                <a:outerShdw blurRad="38100" dist="38100" dir="2700000" algn="tl">
                  <a:srgbClr val="000000">
                    <a:alpha val="43137"/>
                  </a:srgbClr>
                </a:outerShdw>
              </a:effectLst>
              <a:latin typeface="Arial" pitchFamily="34" charset="0"/>
              <a:cs typeface="Arial" pitchFamily="34" charset="0"/>
            </a:endParaRPr>
          </a:p>
        </p:txBody>
      </p:sp>
      <p:sp>
        <p:nvSpPr>
          <p:cNvPr id="11" name="TextBox 10"/>
          <p:cNvSpPr txBox="1"/>
          <p:nvPr/>
        </p:nvSpPr>
        <p:spPr>
          <a:xfrm>
            <a:off x="3097719" y="2888323"/>
            <a:ext cx="3240360" cy="1938992"/>
          </a:xfrm>
          <a:prstGeom prst="rect">
            <a:avLst/>
          </a:prstGeom>
          <a:noFill/>
        </p:spPr>
        <p:txBody>
          <a:bodyPr wrap="square" rtlCol="0">
            <a:spAutoFit/>
          </a:bodyPr>
          <a:lstStyle/>
          <a:p>
            <a:pPr algn="ctr"/>
            <a:r>
              <a:rPr lang="en-US" sz="6000" b="1" dirty="0" smtClean="0">
                <a:effectLst>
                  <a:outerShdw blurRad="38100" dist="38100" dir="2700000" algn="tl">
                    <a:srgbClr val="000000">
                      <a:alpha val="43137"/>
                    </a:srgbClr>
                  </a:outerShdw>
                </a:effectLst>
                <a:latin typeface="Arial" pitchFamily="34" charset="0"/>
                <a:cs typeface="Arial" pitchFamily="34" charset="0"/>
              </a:rPr>
              <a:t>Growth Zone</a:t>
            </a:r>
            <a:endParaRPr lang="en-CA" sz="6000" b="1" dirty="0">
              <a:effectLst>
                <a:outerShdw blurRad="38100" dist="38100" dir="2700000" algn="tl">
                  <a:srgbClr val="000000">
                    <a:alpha val="43137"/>
                  </a:srgbClr>
                </a:outerShdw>
              </a:effectLst>
              <a:latin typeface="Arial" pitchFamily="34" charset="0"/>
              <a:cs typeface="Arial" pitchFamily="34" charset="0"/>
            </a:endParaRPr>
          </a:p>
        </p:txBody>
      </p:sp>
      <p:sp>
        <p:nvSpPr>
          <p:cNvPr id="12" name="TextBox 11"/>
          <p:cNvSpPr txBox="1"/>
          <p:nvPr/>
        </p:nvSpPr>
        <p:spPr>
          <a:xfrm>
            <a:off x="6300144" y="5239076"/>
            <a:ext cx="2716863" cy="646331"/>
          </a:xfrm>
          <a:prstGeom prst="rect">
            <a:avLst/>
          </a:prstGeom>
          <a:noFill/>
        </p:spPr>
        <p:txBody>
          <a:bodyPr wrap="square" rtlCol="0">
            <a:spAutoFit/>
          </a:bodyPr>
          <a:lstStyle/>
          <a:p>
            <a:pPr algn="ctr"/>
            <a:r>
              <a:rPr lang="en-US" sz="3600" b="1" dirty="0" smtClean="0">
                <a:effectLst>
                  <a:outerShdw blurRad="38100" dist="38100" dir="2700000" algn="tl">
                    <a:srgbClr val="000000">
                      <a:alpha val="43137"/>
                    </a:srgbClr>
                  </a:outerShdw>
                </a:effectLst>
                <a:latin typeface="Arial" pitchFamily="34" charset="0"/>
                <a:cs typeface="Arial" pitchFamily="34" charset="0"/>
              </a:rPr>
              <a:t>Panic Zone</a:t>
            </a:r>
            <a:endParaRPr lang="en-CA" sz="3600" b="1" dirty="0">
              <a:effectLst>
                <a:outerShdw blurRad="38100" dist="38100" dir="2700000" algn="tl">
                  <a:srgbClr val="000000">
                    <a:alpha val="43137"/>
                  </a:srgbClr>
                </a:outerShdw>
              </a:effectLst>
              <a:latin typeface="Arial" pitchFamily="34" charset="0"/>
              <a:cs typeface="Arial" pitchFamily="34" charset="0"/>
            </a:endParaRPr>
          </a:p>
        </p:txBody>
      </p:sp>
    </p:spTree>
  </p:cSld>
  <p:clrMapOvr>
    <a:masterClrMapping/>
  </p:clrMapOvr>
  <p:transition advClick="0">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Academic Orientation Proposal</a:t>
            </a:r>
            <a:endParaRPr lang="en-CA" dirty="0"/>
          </a:p>
        </p:txBody>
      </p:sp>
      <p:sp>
        <p:nvSpPr>
          <p:cNvPr id="3" name="Content Placeholder 2"/>
          <p:cNvSpPr>
            <a:spLocks noGrp="1"/>
          </p:cNvSpPr>
          <p:nvPr>
            <p:ph idx="1"/>
          </p:nvPr>
        </p:nvSpPr>
        <p:spPr/>
        <p:txBody>
          <a:bodyPr/>
          <a:lstStyle/>
          <a:p>
            <a:endParaRPr lang="en-CA"/>
          </a:p>
        </p:txBody>
      </p:sp>
      <p:pic>
        <p:nvPicPr>
          <p:cNvPr id="9217" name="Picture 1"/>
          <p:cNvPicPr>
            <a:picLocks noChangeAspect="1" noChangeArrowheads="1"/>
          </p:cNvPicPr>
          <p:nvPr/>
        </p:nvPicPr>
        <p:blipFill>
          <a:blip r:embed="rId2" cstate="print"/>
          <a:srcRect l="10215" t="31681" r="39095" b="37608"/>
          <a:stretch>
            <a:fillRect/>
          </a:stretch>
        </p:blipFill>
        <p:spPr bwMode="auto">
          <a:xfrm>
            <a:off x="409902" y="1261241"/>
            <a:ext cx="8311249" cy="4067504"/>
          </a:xfrm>
          <a:prstGeom prst="rect">
            <a:avLst/>
          </a:prstGeom>
          <a:noFill/>
          <a:ln w="9525">
            <a:noFill/>
            <a:miter lim="800000"/>
            <a:headEnd/>
            <a:tailEnd/>
          </a:ln>
        </p:spPr>
      </p:pic>
    </p:spTree>
  </p:cSld>
  <p:clrMapOvr>
    <a:masterClrMapping/>
  </p:clrMapOvr>
  <p:transition advClick="0">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sz="quarter"/>
          </p:nvPr>
        </p:nvSpPr>
        <p:spPr/>
        <p:txBody>
          <a:bodyPr/>
          <a:lstStyle/>
          <a:p>
            <a:r>
              <a:rPr lang="en-US" sz="13800" dirty="0" smtClean="0"/>
              <a:t>Thanks!</a:t>
            </a:r>
            <a:endParaRPr lang="en-CA" sz="13800" dirty="0"/>
          </a:p>
        </p:txBody>
      </p:sp>
      <p:sp>
        <p:nvSpPr>
          <p:cNvPr id="5" name="Subtitle 4"/>
          <p:cNvSpPr>
            <a:spLocks noGrp="1"/>
          </p:cNvSpPr>
          <p:nvPr>
            <p:ph type="subTitle" sz="quarter" idx="1"/>
          </p:nvPr>
        </p:nvSpPr>
        <p:spPr/>
        <p:txBody>
          <a:bodyPr/>
          <a:lstStyle/>
          <a:p>
            <a:endParaRPr lang="en-CA"/>
          </a:p>
        </p:txBody>
      </p:sp>
    </p:spTree>
  </p:cSld>
  <p:clrMapOvr>
    <a:masterClrMapping/>
  </p:clrMapOvr>
  <p:transition advClick="0">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sp>
        <p:nvSpPr>
          <p:cNvPr id="3" name="Content Placeholder 2"/>
          <p:cNvSpPr>
            <a:spLocks noGrp="1"/>
          </p:cNvSpPr>
          <p:nvPr>
            <p:ph idx="1"/>
          </p:nvPr>
        </p:nvSpPr>
        <p:spPr/>
        <p:txBody>
          <a:bodyPr/>
          <a:lstStyle/>
          <a:p>
            <a:endParaRPr lang="en-CA"/>
          </a:p>
        </p:txBody>
      </p:sp>
    </p:spTree>
  </p:cSld>
  <p:clrMapOvr>
    <a:masterClrMapping/>
  </p:clrMapOvr>
  <p:transition advClick="0">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sz="quarter"/>
          </p:nvPr>
        </p:nvSpPr>
        <p:spPr/>
        <p:txBody>
          <a:bodyPr/>
          <a:lstStyle/>
          <a:p>
            <a:r>
              <a:rPr lang="en-US" dirty="0" smtClean="0"/>
              <a:t>Deliberate Practice</a:t>
            </a:r>
            <a:endParaRPr lang="en-CA" dirty="0"/>
          </a:p>
        </p:txBody>
      </p:sp>
      <p:sp>
        <p:nvSpPr>
          <p:cNvPr id="5" name="Subtitle 4"/>
          <p:cNvSpPr>
            <a:spLocks noGrp="1"/>
          </p:cNvSpPr>
          <p:nvPr>
            <p:ph type="subTitle" sz="quarter" idx="1"/>
          </p:nvPr>
        </p:nvSpPr>
        <p:spPr/>
        <p:txBody>
          <a:bodyPr/>
          <a:lstStyle/>
          <a:p>
            <a:endParaRPr lang="en-CA"/>
          </a:p>
        </p:txBody>
      </p:sp>
    </p:spTree>
  </p:cSld>
  <p:clrMapOvr>
    <a:masterClrMapping/>
  </p:clrMapOvr>
  <p:transition advClick="0">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Picture 2"/>
          <p:cNvPicPr>
            <a:picLocks noChangeAspect="1" noChangeArrowheads="1"/>
          </p:cNvPicPr>
          <p:nvPr/>
        </p:nvPicPr>
        <p:blipFill>
          <a:blip r:embed="rId2" cstate="print"/>
          <a:srcRect/>
          <a:stretch>
            <a:fillRect/>
          </a:stretch>
        </p:blipFill>
        <p:spPr bwMode="auto">
          <a:xfrm>
            <a:off x="0" y="1392238"/>
            <a:ext cx="9144000" cy="5465762"/>
          </a:xfrm>
          <a:prstGeom prst="rect">
            <a:avLst/>
          </a:prstGeom>
          <a:noFill/>
          <a:ln w="9525">
            <a:noFill/>
            <a:miter lim="800000"/>
            <a:headEnd/>
            <a:tailEnd/>
          </a:ln>
        </p:spPr>
      </p:pic>
      <p:sp>
        <p:nvSpPr>
          <p:cNvPr id="7" name="Title 6"/>
          <p:cNvSpPr>
            <a:spLocks noGrp="1"/>
          </p:cNvSpPr>
          <p:nvPr>
            <p:ph type="title"/>
          </p:nvPr>
        </p:nvSpPr>
        <p:spPr/>
        <p:txBody>
          <a:bodyPr/>
          <a:lstStyle/>
          <a:p>
            <a:pPr>
              <a:defRPr/>
            </a:pPr>
            <a:r>
              <a:rPr lang="en-US" dirty="0" smtClean="0"/>
              <a:t>Opposite of Deliberate Practice</a:t>
            </a:r>
            <a:endParaRPr lang="en-US" dirty="0"/>
          </a:p>
        </p:txBody>
      </p:sp>
    </p:spTree>
  </p:cSld>
  <p:clrMapOvr>
    <a:masterClrMapping/>
  </p:clrMapOvr>
  <p:transition advClick="0">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1143000"/>
          </a:xfrm>
        </p:spPr>
        <p:txBody>
          <a:bodyPr/>
          <a:lstStyle/>
          <a:p>
            <a:pPr>
              <a:defRPr/>
            </a:pPr>
            <a:r>
              <a:rPr lang="en-US" dirty="0" smtClean="0"/>
              <a:t>Opposite of Deliberate Practice</a:t>
            </a:r>
            <a:endParaRPr lang="en-US" dirty="0"/>
          </a:p>
        </p:txBody>
      </p:sp>
      <p:sp>
        <p:nvSpPr>
          <p:cNvPr id="3" name="Content Placeholder 2"/>
          <p:cNvSpPr>
            <a:spLocks noGrp="1"/>
          </p:cNvSpPr>
          <p:nvPr>
            <p:ph idx="1"/>
          </p:nvPr>
        </p:nvSpPr>
        <p:spPr>
          <a:xfrm>
            <a:off x="457200" y="1023938"/>
            <a:ext cx="8229600" cy="5102225"/>
          </a:xfrm>
        </p:spPr>
        <p:txBody>
          <a:bodyPr/>
          <a:lstStyle/>
          <a:p>
            <a:pPr algn="ctr">
              <a:buFont typeface="Wingdings" pitchFamily="2" charset="2"/>
              <a:buNone/>
              <a:defRPr/>
            </a:pPr>
            <a:r>
              <a:rPr lang="en-US" dirty="0" smtClean="0"/>
              <a:t>More questions </a:t>
            </a:r>
            <a:r>
              <a:rPr lang="en-US" sz="4400" dirty="0" smtClean="0">
                <a:sym typeface="Symbol"/>
              </a:rPr>
              <a:t></a:t>
            </a:r>
            <a:r>
              <a:rPr lang="en-US" dirty="0" smtClean="0">
                <a:sym typeface="Symbol"/>
              </a:rPr>
              <a:t> greater understanding</a:t>
            </a:r>
            <a:endParaRPr lang="en-US" dirty="0"/>
          </a:p>
        </p:txBody>
      </p:sp>
      <p:pic>
        <p:nvPicPr>
          <p:cNvPr id="44035" name="Picture 2"/>
          <p:cNvPicPr>
            <a:picLocks noChangeAspect="1" noChangeArrowheads="1"/>
          </p:cNvPicPr>
          <p:nvPr/>
        </p:nvPicPr>
        <p:blipFill>
          <a:blip r:embed="rId2" cstate="print"/>
          <a:srcRect/>
          <a:stretch>
            <a:fillRect/>
          </a:stretch>
        </p:blipFill>
        <p:spPr bwMode="auto">
          <a:xfrm>
            <a:off x="763588" y="1839913"/>
            <a:ext cx="7685087" cy="5018087"/>
          </a:xfrm>
          <a:prstGeom prst="rect">
            <a:avLst/>
          </a:prstGeom>
          <a:noFill/>
          <a:ln w="9525">
            <a:noFill/>
            <a:miter lim="800000"/>
            <a:headEnd/>
            <a:tailEnd/>
          </a:ln>
        </p:spPr>
      </p:pic>
    </p:spTree>
  </p:cSld>
  <p:clrMapOvr>
    <a:masterClrMapping/>
  </p:clrMapOvr>
  <p:transition advClick="0">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1143000"/>
          </a:xfrm>
        </p:spPr>
        <p:txBody>
          <a:bodyPr/>
          <a:lstStyle/>
          <a:p>
            <a:pPr>
              <a:defRPr/>
            </a:pPr>
            <a:r>
              <a:rPr lang="en-US" dirty="0" smtClean="0"/>
              <a:t>Goal: Deliberate Practice</a:t>
            </a:r>
            <a:endParaRPr lang="en-US" dirty="0"/>
          </a:p>
        </p:txBody>
      </p:sp>
      <p:sp>
        <p:nvSpPr>
          <p:cNvPr id="3" name="Content Placeholder 2"/>
          <p:cNvSpPr>
            <a:spLocks noGrp="1"/>
          </p:cNvSpPr>
          <p:nvPr>
            <p:ph idx="1"/>
          </p:nvPr>
        </p:nvSpPr>
        <p:spPr>
          <a:xfrm>
            <a:off x="457200" y="1228725"/>
            <a:ext cx="8229600" cy="4897438"/>
          </a:xfrm>
        </p:spPr>
        <p:txBody>
          <a:bodyPr/>
          <a:lstStyle/>
          <a:p>
            <a:pPr marL="0" indent="0">
              <a:buFont typeface="Wingdings" pitchFamily="2" charset="2"/>
              <a:buNone/>
              <a:defRPr/>
            </a:pPr>
            <a:r>
              <a:rPr lang="en-US" sz="3600" dirty="0" smtClean="0"/>
              <a:t>You must practice </a:t>
            </a:r>
            <a:r>
              <a:rPr lang="en-US" sz="3600" dirty="0" smtClean="0">
                <a:solidFill>
                  <a:srgbClr val="F6DB3C"/>
                </a:solidFill>
              </a:rPr>
              <a:t>deliberately</a:t>
            </a:r>
            <a:r>
              <a:rPr lang="en-US" sz="3600" dirty="0" smtClean="0"/>
              <a:t> to become an expert</a:t>
            </a:r>
          </a:p>
          <a:p>
            <a:pPr>
              <a:defRPr/>
            </a:pPr>
            <a:r>
              <a:rPr lang="en-US" sz="3600" dirty="0" smtClean="0"/>
              <a:t>Work at what you </a:t>
            </a:r>
            <a:r>
              <a:rPr lang="en-US" sz="3600" dirty="0" smtClean="0">
                <a:solidFill>
                  <a:srgbClr val="F6DB3C"/>
                </a:solidFill>
              </a:rPr>
              <a:t>can’t do</a:t>
            </a:r>
          </a:p>
          <a:p>
            <a:pPr>
              <a:defRPr/>
            </a:pPr>
            <a:r>
              <a:rPr lang="en-US" sz="3600" dirty="0" smtClean="0"/>
              <a:t>Quantity is not a goal</a:t>
            </a:r>
          </a:p>
          <a:p>
            <a:pPr>
              <a:defRPr/>
            </a:pPr>
            <a:r>
              <a:rPr lang="en-US" sz="3600" dirty="0" smtClean="0"/>
              <a:t>Work thoughtfully, with concentration</a:t>
            </a:r>
          </a:p>
          <a:p>
            <a:pPr>
              <a:defRPr/>
            </a:pPr>
            <a:r>
              <a:rPr lang="en-US" sz="3600" dirty="0" smtClean="0"/>
              <a:t>Explain everything</a:t>
            </a:r>
          </a:p>
          <a:p>
            <a:pPr>
              <a:defRPr/>
            </a:pPr>
            <a:r>
              <a:rPr lang="en-US" sz="3600" dirty="0" smtClean="0"/>
              <a:t>Challenge yourself</a:t>
            </a:r>
          </a:p>
        </p:txBody>
      </p:sp>
    </p:spTree>
  </p:cSld>
  <p:clrMapOvr>
    <a:masterClrMapping/>
  </p:clrMapOvr>
  <p:transition advClick="0">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1143000"/>
          </a:xfrm>
        </p:spPr>
        <p:txBody>
          <a:bodyPr/>
          <a:lstStyle/>
          <a:p>
            <a:pPr>
              <a:defRPr/>
            </a:pPr>
            <a:r>
              <a:rPr lang="en-US" dirty="0" smtClean="0"/>
              <a:t>How to Become an Expert</a:t>
            </a:r>
            <a:endParaRPr lang="en-US" dirty="0"/>
          </a:p>
        </p:txBody>
      </p:sp>
      <p:sp>
        <p:nvSpPr>
          <p:cNvPr id="3" name="Content Placeholder 2"/>
          <p:cNvSpPr>
            <a:spLocks noGrp="1"/>
          </p:cNvSpPr>
          <p:nvPr>
            <p:ph idx="1"/>
          </p:nvPr>
        </p:nvSpPr>
        <p:spPr>
          <a:xfrm>
            <a:off x="457200" y="1228725"/>
            <a:ext cx="8229600" cy="4897438"/>
          </a:xfrm>
        </p:spPr>
        <p:txBody>
          <a:bodyPr/>
          <a:lstStyle/>
          <a:p>
            <a:pPr marL="0" indent="0" algn="ctr">
              <a:buFont typeface="Wingdings" pitchFamily="2" charset="2"/>
              <a:buNone/>
              <a:defRPr/>
            </a:pPr>
            <a:r>
              <a:rPr lang="en-US" dirty="0" smtClean="0"/>
              <a:t>“It really doesn’t matter how long. If you practice with your fingers, no amount is enough. If you practice with your head, two hours is plenty.” – Leopold Auer</a:t>
            </a:r>
            <a:endParaRPr lang="en-US" dirty="0"/>
          </a:p>
        </p:txBody>
      </p:sp>
      <p:pic>
        <p:nvPicPr>
          <p:cNvPr id="46083" name="Picture 6" descr="http://chase.leeds.ac.uk/archive/images/full/Auer%20bowing%20position%20at%20point.jpg"/>
          <p:cNvPicPr>
            <a:picLocks noChangeAspect="1" noChangeArrowheads="1"/>
          </p:cNvPicPr>
          <p:nvPr/>
        </p:nvPicPr>
        <p:blipFill>
          <a:blip r:embed="rId2" cstate="print">
            <a:lum bright="10000" contrast="30000"/>
            <a:grayscl/>
          </a:blip>
          <a:srcRect/>
          <a:stretch>
            <a:fillRect/>
          </a:stretch>
        </p:blipFill>
        <p:spPr bwMode="auto">
          <a:xfrm>
            <a:off x="2095500" y="3343275"/>
            <a:ext cx="4962525" cy="3246438"/>
          </a:xfrm>
          <a:prstGeom prst="rect">
            <a:avLst/>
          </a:prstGeom>
          <a:noFill/>
          <a:ln w="9525">
            <a:noFill/>
            <a:miter lim="800000"/>
            <a:headEnd/>
            <a:tailEnd/>
          </a:ln>
        </p:spPr>
      </p:pic>
    </p:spTree>
  </p:cSld>
  <p:clrMapOvr>
    <a:masterClrMapping/>
  </p:clrMapOvr>
  <p:transition advClick="0">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1143000"/>
          </a:xfrm>
        </p:spPr>
        <p:txBody>
          <a:bodyPr/>
          <a:lstStyle/>
          <a:p>
            <a:pPr>
              <a:defRPr/>
            </a:pPr>
            <a:r>
              <a:rPr lang="en-US" dirty="0" smtClean="0"/>
              <a:t>Intelligence</a:t>
            </a:r>
            <a:endParaRPr lang="en-US" dirty="0"/>
          </a:p>
        </p:txBody>
      </p:sp>
      <p:sp>
        <p:nvSpPr>
          <p:cNvPr id="3" name="Content Placeholder 2"/>
          <p:cNvSpPr>
            <a:spLocks noGrp="1"/>
          </p:cNvSpPr>
          <p:nvPr>
            <p:ph idx="1"/>
          </p:nvPr>
        </p:nvSpPr>
        <p:spPr>
          <a:xfrm>
            <a:off x="457200" y="1228725"/>
            <a:ext cx="4418013" cy="4897438"/>
          </a:xfrm>
        </p:spPr>
        <p:txBody>
          <a:bodyPr/>
          <a:lstStyle/>
          <a:p>
            <a:pPr marL="0" indent="0">
              <a:buFont typeface="Wingdings" pitchFamily="2" charset="2"/>
              <a:buNone/>
              <a:defRPr/>
            </a:pPr>
            <a:r>
              <a:rPr lang="en-US" dirty="0" smtClean="0"/>
              <a:t>“It is only human nature to want to practice what you can already do well, since it’s a hell of a lot less work and a hell of a lot more fun.” </a:t>
            </a:r>
          </a:p>
          <a:p>
            <a:pPr marL="0" indent="0">
              <a:buFont typeface="Wingdings" pitchFamily="2" charset="2"/>
              <a:buNone/>
              <a:defRPr/>
            </a:pPr>
            <a:r>
              <a:rPr lang="en-US" sz="2400" dirty="0" smtClean="0"/>
              <a:t>– Sam Snead, golf champion, most victories ever (ahead of Tiger!)</a:t>
            </a:r>
          </a:p>
          <a:p>
            <a:pPr>
              <a:buFont typeface="Wingdings" pitchFamily="2" charset="2"/>
              <a:buNone/>
              <a:defRPr/>
            </a:pPr>
            <a:endParaRPr lang="en-US" dirty="0"/>
          </a:p>
        </p:txBody>
      </p:sp>
      <p:pic>
        <p:nvPicPr>
          <p:cNvPr id="30723" name="Picture 2" descr="http://golfclubsgolfclubs.com/images/samsnead.jpg"/>
          <p:cNvPicPr>
            <a:picLocks noChangeAspect="1" noChangeArrowheads="1"/>
          </p:cNvPicPr>
          <p:nvPr/>
        </p:nvPicPr>
        <p:blipFill>
          <a:blip r:embed="rId2" cstate="print"/>
          <a:srcRect/>
          <a:stretch>
            <a:fillRect/>
          </a:stretch>
        </p:blipFill>
        <p:spPr bwMode="auto">
          <a:xfrm>
            <a:off x="4875213" y="1143000"/>
            <a:ext cx="4135437" cy="4135438"/>
          </a:xfrm>
          <a:prstGeom prst="rect">
            <a:avLst/>
          </a:prstGeom>
          <a:noFill/>
          <a:ln w="9525">
            <a:noFill/>
            <a:miter lim="800000"/>
            <a:headEnd/>
            <a:tailEnd/>
          </a:ln>
        </p:spPr>
      </p:pic>
      <p:sp>
        <p:nvSpPr>
          <p:cNvPr id="30724" name="AutoShape 6" descr="http://www.instablogsimages.com/1/2012/01/04/1325668754_1781_http:/images.pictureshunt.com/pics/t/tiger_woods_trophy-3383.jpg"/>
          <p:cNvSpPr>
            <a:spLocks noChangeAspect="1" noChangeArrowheads="1"/>
          </p:cNvSpPr>
          <p:nvPr/>
        </p:nvSpPr>
        <p:spPr bwMode="auto">
          <a:xfrm>
            <a:off x="150813" y="-144463"/>
            <a:ext cx="304800" cy="304801"/>
          </a:xfrm>
          <a:prstGeom prst="rect">
            <a:avLst/>
          </a:prstGeom>
          <a:noFill/>
          <a:ln w="9525">
            <a:noFill/>
            <a:miter lim="800000"/>
            <a:headEnd/>
            <a:tailEnd/>
          </a:ln>
        </p:spPr>
        <p:txBody>
          <a:bodyPr/>
          <a:lstStyle/>
          <a:p>
            <a:pPr eaLnBrk="0" hangingPunct="0"/>
            <a:endParaRPr lang="en-US"/>
          </a:p>
        </p:txBody>
      </p:sp>
      <p:sp>
        <p:nvSpPr>
          <p:cNvPr id="30725" name="AutoShape 8" descr="http://www.instablogsimages.com/1/2012/01/04/1325668754_1781_http:/images.pictureshunt.com/pics/t/tiger_woods_trophy-3383.jpg"/>
          <p:cNvSpPr>
            <a:spLocks noChangeAspect="1" noChangeArrowheads="1"/>
          </p:cNvSpPr>
          <p:nvPr/>
        </p:nvSpPr>
        <p:spPr bwMode="auto">
          <a:xfrm>
            <a:off x="150813" y="-144463"/>
            <a:ext cx="304800" cy="304801"/>
          </a:xfrm>
          <a:prstGeom prst="rect">
            <a:avLst/>
          </a:prstGeom>
          <a:noFill/>
          <a:ln w="9525">
            <a:noFill/>
            <a:miter lim="800000"/>
            <a:headEnd/>
            <a:tailEnd/>
          </a:ln>
        </p:spPr>
        <p:txBody>
          <a:bodyPr/>
          <a:lstStyle/>
          <a:p>
            <a:pPr eaLnBrk="0" hangingPunct="0"/>
            <a:endParaRPr lang="en-US"/>
          </a:p>
        </p:txBody>
      </p:sp>
      <p:sp>
        <p:nvSpPr>
          <p:cNvPr id="30726" name="AutoShape 10" descr="http://www.instablogsimages.com/1/2012/01/04/1325668754_1781_http:/images.pictureshunt.com/pics/t/tiger_woods_trophy-3383.jpg"/>
          <p:cNvSpPr>
            <a:spLocks noChangeAspect="1" noChangeArrowheads="1"/>
          </p:cNvSpPr>
          <p:nvPr/>
        </p:nvSpPr>
        <p:spPr bwMode="auto">
          <a:xfrm>
            <a:off x="150813" y="-144463"/>
            <a:ext cx="304800" cy="304801"/>
          </a:xfrm>
          <a:prstGeom prst="rect">
            <a:avLst/>
          </a:prstGeom>
          <a:noFill/>
          <a:ln w="9525">
            <a:noFill/>
            <a:miter lim="800000"/>
            <a:headEnd/>
            <a:tailEnd/>
          </a:ln>
        </p:spPr>
        <p:txBody>
          <a:bodyPr/>
          <a:lstStyle/>
          <a:p>
            <a:pPr eaLnBrk="0" hangingPunct="0"/>
            <a:endParaRPr lang="en-US"/>
          </a:p>
        </p:txBody>
      </p:sp>
      <p:sp>
        <p:nvSpPr>
          <p:cNvPr id="30727" name="AutoShape 12" descr="http://www.instablogsimages.com/1/2012/01/04/1325668754_1781_http:/images.pictureshunt.com/pics/t/tiger_woods_trophy-3383.jpg"/>
          <p:cNvSpPr>
            <a:spLocks noChangeAspect="1" noChangeArrowheads="1"/>
          </p:cNvSpPr>
          <p:nvPr/>
        </p:nvSpPr>
        <p:spPr bwMode="auto">
          <a:xfrm>
            <a:off x="150813" y="-144463"/>
            <a:ext cx="304800" cy="304801"/>
          </a:xfrm>
          <a:prstGeom prst="rect">
            <a:avLst/>
          </a:prstGeom>
          <a:noFill/>
          <a:ln w="9525">
            <a:noFill/>
            <a:miter lim="800000"/>
            <a:headEnd/>
            <a:tailEnd/>
          </a:ln>
        </p:spPr>
        <p:txBody>
          <a:bodyPr/>
          <a:lstStyle/>
          <a:p>
            <a:pPr eaLnBrk="0" hangingPunct="0"/>
            <a:endParaRPr lang="en-US"/>
          </a:p>
        </p:txBody>
      </p:sp>
      <p:sp>
        <p:nvSpPr>
          <p:cNvPr id="30728" name="AutoShape 14" descr="http://www.instablogsimages.com/1/2012/01/04/1325668754_1781_http:/images.pictureshunt.com/pics/t/tiger_woods_trophy-3383.jpg"/>
          <p:cNvSpPr>
            <a:spLocks noChangeAspect="1" noChangeArrowheads="1"/>
          </p:cNvSpPr>
          <p:nvPr/>
        </p:nvSpPr>
        <p:spPr bwMode="auto">
          <a:xfrm>
            <a:off x="150813" y="-144463"/>
            <a:ext cx="304800" cy="304801"/>
          </a:xfrm>
          <a:prstGeom prst="rect">
            <a:avLst/>
          </a:prstGeom>
          <a:noFill/>
          <a:ln w="9525">
            <a:noFill/>
            <a:miter lim="800000"/>
            <a:headEnd/>
            <a:tailEnd/>
          </a:ln>
        </p:spPr>
        <p:txBody>
          <a:bodyPr/>
          <a:lstStyle/>
          <a:p>
            <a:pPr eaLnBrk="0" hangingPunct="0"/>
            <a:endParaRPr lang="en-US"/>
          </a:p>
        </p:txBody>
      </p:sp>
      <p:sp>
        <p:nvSpPr>
          <p:cNvPr id="30729" name="AutoShape 16" descr="http://www.instablogsimages.com/1/2012/01/04/1325668754_1781_http:/images.pictureshunt.com/pics/t/tiger_woods_trophy-3383.jpg"/>
          <p:cNvSpPr>
            <a:spLocks noChangeAspect="1" noChangeArrowheads="1"/>
          </p:cNvSpPr>
          <p:nvPr/>
        </p:nvSpPr>
        <p:spPr bwMode="auto">
          <a:xfrm>
            <a:off x="150813" y="-144463"/>
            <a:ext cx="304800" cy="304801"/>
          </a:xfrm>
          <a:prstGeom prst="rect">
            <a:avLst/>
          </a:prstGeom>
          <a:noFill/>
          <a:ln w="9525">
            <a:noFill/>
            <a:miter lim="800000"/>
            <a:headEnd/>
            <a:tailEnd/>
          </a:ln>
        </p:spPr>
        <p:txBody>
          <a:bodyPr/>
          <a:lstStyle/>
          <a:p>
            <a:pPr eaLnBrk="0" hangingPunct="0"/>
            <a:endParaRPr lang="en-US"/>
          </a:p>
        </p:txBody>
      </p:sp>
      <p:sp>
        <p:nvSpPr>
          <p:cNvPr id="30730" name="AutoShape 18" descr="http://www.instablogsimages.com/1/2012/01/04/1325668754_1781_http:/images.pictureshunt.com/pics/t/tiger_woods_trophy-3383.jpg"/>
          <p:cNvSpPr>
            <a:spLocks noChangeAspect="1" noChangeArrowheads="1"/>
          </p:cNvSpPr>
          <p:nvPr/>
        </p:nvSpPr>
        <p:spPr bwMode="auto">
          <a:xfrm>
            <a:off x="150813" y="-144463"/>
            <a:ext cx="304800" cy="304801"/>
          </a:xfrm>
          <a:prstGeom prst="rect">
            <a:avLst/>
          </a:prstGeom>
          <a:noFill/>
          <a:ln w="9525">
            <a:noFill/>
            <a:miter lim="800000"/>
            <a:headEnd/>
            <a:tailEnd/>
          </a:ln>
        </p:spPr>
        <p:txBody>
          <a:bodyPr/>
          <a:lstStyle/>
          <a:p>
            <a:pPr eaLnBrk="0" hangingPunct="0"/>
            <a:endParaRPr lang="en-US"/>
          </a:p>
        </p:txBody>
      </p:sp>
      <p:sp>
        <p:nvSpPr>
          <p:cNvPr id="30731" name="AutoShape 20" descr="http://www.instablogsimages.com/1/2012/01/04/1325668754_1781_http:/images.pictureshunt.com/pics/t/tiger_woods_trophy-3383.jpg"/>
          <p:cNvSpPr>
            <a:spLocks noChangeAspect="1" noChangeArrowheads="1"/>
          </p:cNvSpPr>
          <p:nvPr/>
        </p:nvSpPr>
        <p:spPr bwMode="auto">
          <a:xfrm>
            <a:off x="150813" y="-144463"/>
            <a:ext cx="304800" cy="304801"/>
          </a:xfrm>
          <a:prstGeom prst="rect">
            <a:avLst/>
          </a:prstGeom>
          <a:noFill/>
          <a:ln w="9525">
            <a:noFill/>
            <a:miter lim="800000"/>
            <a:headEnd/>
            <a:tailEnd/>
          </a:ln>
        </p:spPr>
        <p:txBody>
          <a:bodyPr/>
          <a:lstStyle/>
          <a:p>
            <a:pPr eaLnBrk="0" hangingPunct="0"/>
            <a:endParaRPr lang="en-US"/>
          </a:p>
        </p:txBody>
      </p:sp>
      <p:sp>
        <p:nvSpPr>
          <p:cNvPr id="30732" name="AutoShape 22" descr="http://www.instablogsimages.com/1/2012/01/04/1325668754_1781_http:/images.pictureshunt.com/pics/t/tiger_woods_trophy-3383.jpg"/>
          <p:cNvSpPr>
            <a:spLocks noChangeAspect="1" noChangeArrowheads="1"/>
          </p:cNvSpPr>
          <p:nvPr/>
        </p:nvSpPr>
        <p:spPr bwMode="auto">
          <a:xfrm>
            <a:off x="150813" y="-144463"/>
            <a:ext cx="304800" cy="304801"/>
          </a:xfrm>
          <a:prstGeom prst="rect">
            <a:avLst/>
          </a:prstGeom>
          <a:noFill/>
          <a:ln w="9525">
            <a:noFill/>
            <a:miter lim="800000"/>
            <a:headEnd/>
            <a:tailEnd/>
          </a:ln>
        </p:spPr>
        <p:txBody>
          <a:bodyPr/>
          <a:lstStyle/>
          <a:p>
            <a:pPr eaLnBrk="0" hangingPunct="0"/>
            <a:endParaRPr lang="en-US"/>
          </a:p>
        </p:txBody>
      </p:sp>
      <p:sp>
        <p:nvSpPr>
          <p:cNvPr id="30733" name="AutoShape 24" descr="data:image/jpeg;base64,/9j/4AAQSkZJRgABAQAAAQABAAD/2wCEAAkGBhQSERQUEhQVFBUVFBgVFRcUFBQUFBQWFBQVFBQUFBQXHCYeFxwjGRQUHy8gIycpLCwsFR4xNTAqNSYrLCkBCQoKDgwOGg8PGi0kHyQsLCksLCwsLCwsLCwsLCwsLCwsKSwsLCwpLCwsLCwsLCwsLCksLCwpLCwsKSksKSkpLP/AABEIAN4A4wMBIgACEQEDEQH/xAAcAAACAgMBAQAAAAAAAAAAAAAEBQMGAQIHAAj/xABBEAABAwIEAwYEAwYEBQUAAAABAAIRAwQFEiExQVFhBiJxgZGhEzKxwUJS8AcUcqLR4RZikvEVIySDwkNTc4Ky/8QAGwEAAgMBAQEAAAAAAAAAAAAAAgMAAQQFBgf/xAAwEQACAgEDAwEGBQUBAAAAAAAAAQIRAwQSITFBUQUTIjJxkaEUgcHR4SNhsfDxUv/aAAwDAQACEQMRAD8AZswBM7DBcpVjZYjkp2WyxKHNnUeRtUQWlkAmNOgvUmKaU+LMsiKpTQVWiEXWqIGrcIxZo2kJRtJiBbWCIp11LJQY0rZz0N8VR1q6qyElWqlV5iAao7vEYVVxbEiSlSlQ/HjchpcdoQDui8PxLOqFUeXO1VowZ2UKoybLnj2lobVSTtD2rt7bSrUAdHyDvP8A9I284VI7XftGfndStHQBLXVBuTxDDwA2lUF7KjiXHc7k6uJ6nclN47iNz7HRLv8AaZQB7rKjhzOVo36letu3ls897MzxbI9Wyucts3nSD/vt7rf/AIa4cx05Qgagw1PIdls7ylVbNN7Xj/KZjxG4RdK0B4Lh1riFSg8OY5zHDiCf0V0zsT27FdwpVsran4CNA/oRsHfVDsrlBLJfDL3bWuinfZSERaQi309E+LoTLkq99hg5KOyp5dE6vGJWRCqUwoxD6NeEbRu5SCrdLS3vTKHcW4loLpQF/bZgpratIUzijF0U6tggLjovKzOpCV5DYY6yL2RZaV6UsZZiVhzlq4qGvVgKEoHv7nK0mJ20HGSBx8UhxC8Ibn0AOsT3hqR3gNuG079NfXFao6o55qFrA4imzIwkgGM7i4HcgwBwjXVDW94yq/4NUAipIDmtAdmIhgMaATPDc8lTkVt7mtpjQPHVObW6lURlLJVImYJG0bcxw8FZbCvspGT7lzil0LGKiEu7uAvNraJTir9CmiV1FOKYpBOqRV7uVDit3DtSlbrudllyM72kwWrGbK0FZ7Q466lakUz36hyDmAfmI6xp5pYLhD1AKle3a4yM5Mc4AP2UxugdZiqNjXs/2QAph1XV7tegHL9dEfS7Hs+KXl2maQ0COEalNqDZ/WiPoMjksk8smzPDFFKhV/huiNYH9fEKGrhtMbAbQrBW1HBKrloSrY1JFTxrAKZBdEQFTW1jTeCww5rg4O2II1aZ8YXQcZINMj9bKg4g1oMAALoaeTo5+qik7PoTs7igr0aVUf8AqMa7wJHeHkZHknhq6Lmn7ML/AP6JoJnK94/mLo/mV9oV5C0oS+eTW8qJLcuTa8OiTVipJBxYO4EqPPlK3NwAg7t2ZKlwhi5LFY32iMN6FSqd65qy/HYVxkZ8nDLj+9heVUZi+i8jsGy/Ynh3x6Rp/EfTkiSyJIH4TPA/ZUx9tXw6qCHHITuSTTf4g7H3E8Ve6Llpf2ja1N1N4kOHmDwcOoS2rHMgsMUbWp5277Obxa7kf68QkeO464P+DRa1zzDXF05G5gTBjfQElC4MXUbk0e6S6KZlxb3hJaRvMj6onFsJNN4e50uhziGjuNMFoAJ1PdLpPsFFbRN1OhbeXjg3K+HEaZm90Ecy0nQ+BIPTZK7GmalZgHF7R/MENid4c0JhgjsjTUHzaspTxquG/gxpLj/9eaqPPUOarhE9xah1R7m7F7yPDO6PZEWzYRlC3AaByEaqOqIRoSzc3EJbiN5IK0urtK7m4lXfBILkq+LPJehmlMbyjJQj6Wiyzds9LpX7pCXrNmP+fSPJzvdhM/yrRwRGFkl4ADYBcSY73yODYPLfTqmLiJm1bcuCyMxuk3eo0Rx4eyb2WNU3jRwdDZlp0MKlXFCqJDadEAEfNrIPEu4Hb9BFYBZH4o2iYJaIB0106H9cFjlBVaM0ZNumWS87V0aehJnoJKW18da8S1r4PEtOvgluKWTsxLdO9BIGob0hQsoV4MVyde6InST8wGkxHTRSMYtWyS3XwE3NQPbpPnoQqZi1sRUjflzP6KuVS3LQS50u4mAAfRKLihNRrgJIkadSAPun4ZbbYnNj3UmPuxNX4dJtIwHAlzmzqMzjE+UBdGw+tIXL7ICnVBAjMB6D+66FhFeQFrxS3R3MzZYqEtqG1fUJRfHKCmznaKvY3UkFHJgJCureKWhUzKu3F1BT3A+8Eq0xrtImfbSll7Zwra20UNbDZTFEx5OWU5odC8rYMICyq2kpl2plSSlbL1SG+VGgU4pY/wDX0XtLg4tBEAAZqZIkudp8paCNToPFH9pKFU6jJH8R/EC2Acuu/wBFG/EWNqMc6SQSGhoJcSY2A8kfiNcmnIZqRpJDYI2k6j/ZTsLfEjlrrkGpl+G2oTqM7ntAjUl0OAgAEknQAFPby9ouqMdQeCxrBTyiRkI1dlaQAGk8QOGvUCtgdaleF5oOfQfmY74ZbULWVGw6A3WATI02ACDbgdS3cQ9zcupa7MJeOEU/nB2kFojjpqgqkO3KT4LdSryELfVtEBSujCFuroodxNpBfVkLTdKHuq5O6zZvVt8Ax+ImfZ5itv8AgchNrGlMJ7QspCXts6UdS4Kkc/uOz5AQNlamlWafEHzH9V024wwRsq1i+GwDG+qclw0Zcuoc2mzY27HDUN9AVixa3OdmjYTp5+G6Q29850Bb3NqS+W1HtJERII8mlcxI38DKrWLKnAiY0PNG0K7PDxVapWbWOzPqFzpkh1SBIOksmAiLu4ky3fjyPVW40Xd9SfF7lvNK7Ccx4CJJiYAcDoOZgBQ3QMmShbqsRScWkjZpjiC4Sn4o7ltM2aWx2G2VU1riQZa3QHzJP1XR8GpAALnXZuGq+YdcroqO1UjlOTk22WJ7xCr2Lagpm55IS6vZuKCUR0JUymXFuS/birVglvACHGEnNKZ0KRalKLTHTmmhvSYiRSCAt7jVHtqp6Zlo3FuvKQVV5EFRz6n2ubzTXB8RNw4w4NY2M7zsJmAOpg+hK41LhxPqrR2ZvTTouc8uINTutbu8hoBE/hAka76lDJKKsCMnLhHbMPZSaCA4TOpzgk6cYM/bfqjK5a1kOgAH55nQa+ukLmGG45Ue8N0pM0ltKG6dXiNfBy6bhOFUH0muFJriQJL++SRpu8uO6i5BfAnvsdoAEGqzpLm/QFVO5xKm51Sm6qwtgOokvEh4PeaJ2zN05d3rp0a4tGtiGtaAfwiPpCp/aS1aL+2flDmlxpOETLXhzdZnbOPSeCW0xuNx7p/X+BfQttFHc2ibstg3Tlp6aKG5opTLsp9/RS+lcQYT3FKUSqw4d9GugN0y74E6YVvtGCFSez7tldLM6K0E5E9amIVbximNVYa71WsZqaFELKFVGV5YZG8EbwdiP1wW1rTowRUe+eeZpnrqF7FnazxGyFbcs4gHxWXJjcOnQ6WDMpdeoXc/AOlOX9XO+zPuvU6bKbJa0DiY3PFRfv1PgB6AD0CW4jigOg2/WgSab4NLmmbXuJTPVRb0j1I+qitrUv7xEDgOaPdQ7pA4QR5EfaVow1GSRl1HvRbRJhdzCu+AvzQqFb0VfuzdOAFvbRzFF1ZbLdshGssARstbECEyaVRBY/DAoa1honD3IOu5VRLEFVmUrVl2iL8pPWfBQS4Gw5HAvF5I/wB8Xkv2g7Yc2fY9EZhlLLnbuHNJg7S2DMcdJRzqCkoUocD6+Gx9pRN2cjHlqg+21AI3iNfUH1aug4DiNUU2sp5SM0O1b8QFzS4a7QYOp4xw1HO7JxBc08CeH5ZInyCs2C4qaBB3aDLoEuLdRoTyzg9S0Koy4N848l7o1i+iHOEEyf5jH0GvHdVntZTgNf8AkfTftPyuB05GJVhsbrNQaSZJbE/LJBiY/D15JH2iZnt3xr3Dw5CVb6Ax6g11Uh7vH66oOvchCYhfd4dWMd6saldfEOqU1yKlmUeDTFa0qukd9H3VxKXl2vmi7ARzWy3YINlcbR+iomD3WytdpdaK0a1yMLp6rWMv0KbXV1oqrjV6rJRX8RgpLdW8tB2Mb+Gn2TQD4j44bnoBuhqlwHOcAIDdB4f7yl5Jpe6bdNppODzdunzf8CZ1o/8AMi7HBiXS73TG3txzTOlSA1WWWVmqOMH/AHeAtaVsXO0/sjhQnw9yiGNA2S1NrodjT+mufvZeF47/AMGLe0a3YCef9OSaYdVLXeKADlIyuZ7u41nkijNqW5nQz6OE8LxRSSf+S84fXMJq2qq3g2LtdDahDXbTs1x8eB6KyMtV04SUlaPCajBPBLbNUZ+MoqtVTm2QtxTIRmUVX5lI7hObtKawSp8jocABK8iPgLyRRp3leDSirSuKbg8tDg2TB14bx038lqGLztE1q1R5vHJwkpLsTUagqHOD+LWPAHTyITSiAABOkRvw2+kJJh5FJ7jlORw1a0Sc06QNBrJ3IATu2rOIkU2sH5nj4sdYgUx6HxWbmLps9CpLKt6RYbCgajQA51SBEh0ZQNMskZW+C9d03MpvFUhrRTdl1Ek5ToSCdSonYiwtDHuqPI372Ro2/AyGgevuq5e06OYltMGZEugniJ2gHitDmkheLHvmkLq7nBtIOBB+EyQ4EH8Q2PghKrkwFNgpOOpOYBhJOwAn1MpdUKHHNSRzvUcDw5nffkGeVBUYii1e+GmHPjJpnrC6ykKyW+KaKrmlCNswXabdSglxydLSznkkoRVtja7xXRVjEbh9R0Ma5/8AC0u+ieiiwbgvPXRvoN/NSvrkDQQBwbDR5DQJPtkj1GD0fLNf1Ht+7K5buFE5KmlR7MwH5RJ0ceB4xwjVL/hEVHCCJIjrIP3lNcVws1qjHOgNZw3c6TxjQIc2rmy2cxB7s/M1pA0J9fL2TKdvd3O3HRv2awL4U+H/AJs0FVrfwucRxBEen3RthidNxj5Xcncf4TsfDdRUsMnV4lFusARGUR5JNm6GnhjacUgoGVHVvGM0c4Ty3d6DVasplojvEDmZ99/dTW9EAfKBPTfxPFRGly8ENKu550a5rfzPEE+DDr6+hRjA0cXDy/utHMI2WM55KwOfIbTHJwPQp7g/aZ9Ahr5fT5HUtH+V3Lp/uquysCY5b9OinpVsuh1b9EyE3F2jLn00M0ds1f8AvY6pRvmVGZqZDh7g8iOBS+/uICo1lfvovDqbon/S4ciOI3Tm9xsVKeYaHYjkVuhmU+Dx+u9NlpvejzHz4+ZFiF6Eup3UlJ7zFdSJQ9rfd5MpnOTLYF5AU7zQLyCghesimow5FUkMnRzdLBSkJMXxP4TgI8Y67Jta9qTdUsrGtY1sB0aQW9ORnc9Vi+wenWjO2Y2OoI8wklxhjGVfhN7oie4853f5Xek+myzySfJ6GMZQiki02QYQP+YBqQBLi4xyYBI/sUsxm8axxk6SQCWuaPHvDrt0RQtjQY0uD2B40LnlodA/FB104FYxTAKFVjHMqEvce8O6G7GTlGxE+GqHcmuRuGHs5bis07x7qbW699+hgiJdPLWByKaPYtbvDvh1KTY/ENfDXTlt7o74SZia7GH1HE8qTfYDbTUgapMiwQtJ5qUdrpkXwC4wPfQeJU9JhAgR48+qzReIIH6grdh3WLLkt0j6F6J6V+Gx+2n8cl9F4+fn6GwpGNSpDHj+uqHfcgbId92k8no1j8sMe/p7rZt25tF1KGlrjmce9m+ZruBgkZBqRIBcAYKBp1pXhXlVcg5YYSStXTv80Tsb4KQN6BL23EaIoPdDe6e/OUbl0HLIG5EgjxB5KJMt0u5K5gIiCtLYlrspmDtxW72ub8wy9HQ13+knN7KF9fjy1Uaa7FLbLo7Jq9LkYQtw8tgc9AfqY/W4RpdOoKBDwXuJ4d0Dru4+pjyVEVkzKYAEf3/uts5jl7qFlWfl9VsWk8oCgVGfivjQyN4IH9FPTutCHQJGh4T1KGcDzUTydJ8EcZU7QjPijkg4yXDE+KvLXmeait7rUI3F6GZmYcND4cPTZJLQEFdSE1KNngNVpnp8jh9PkW2jc90LyApkwFhDYgeUrZxOyOp2ZCeWuG9EaMMVSjYnTY9nJXRQKrDqrhcPbSa95zuMNaXOJBgiBrEz7LotayDWlx2aCT4ASqnYX+as6qyaReIPwpa9wGwdU+adpLcswJBhL9lfDOpPNtiq6lrw+1eWsdeU6LAyDTFw6BMRLQdzHEgETsjMRYx4LdXabUbR9bw7xpkcv1qGfZOypgB4YzORq6JfIcZl7u9MEcU9xC4axsvIaObiB9VojjUY0c+WRydnKsR7OOcJZTunOaWkZmUWAw4TmD3tI0lLAO85pBa5pghwgiDHCQfIrodXHKJJh4On4QXbfwyqNj7f+pc9rX5HGS74b2t7zeJLQPmSJxUfhR0NNP2u6OR9rXz8AVYIVxRdQIcDQ+n9VTltjZzYaN6jVxxLu+fkuX9gcVII67fdeLienisVaWUiNRP1XvhTuY91ij5Ppbb4iakN5k+AWCW8j6qUURzK2FFvL6qNoYkzNhXaxwcW5hOxg8CARmaRIJnUEaaghRXN0DVe7I1gc4uDRs2TMDbbwHgFPlgRCjqUg4Tl1U3KqK9kt2/vVdf0IqoG8e6Y/wCI6xpNpZi1jW5QG92Ryc4AEjoTCFowRBbqsikPyq1KujKnjjNrcrryR5wPw+62cGnn9VLlbxao3UhwJCrgaQsuMoPGB9OCgonTXfj9XHzJK0vGwY4Ea+I4fT0W9ICJGrjsOA6oGiE73n5W78egUjLc81mhQjhrxmZUxdlEmFRXIPWYRxC0dTdAOm/VS5HO1MeGildT02CuymmBN1kEb7g/rp7JO2xy1COE6eBEifVOnDXrwQwZ3yfBa8LPL+sQWxOub/R/sgunb6BZUzG6LKaebOmWlFGGmEDQuFMa60jUqMXQaGnMQGwZJIAAjUknbRczwyh3u64QTvwjYaae6u3aYZ7WqOQDv9JB+ypGGYjSpQargI4al0aTAHghfUGbOqdnrHNTYXPqOBB0LsjQQYENpBsiBxlP3WbAPkbpxgT6lUbDe2lR7WttLOq8aAVKpFOnJ8J+oT4W+IVWd6pRoE8GMzkebsw9k0zBl66RlnwSDtJSLrd410Adw5gT6FR3PYu5frUxGv8A9sZPSHAeyWf4Aa6c93eu/wC/oR4ZTySpK1THYZ7JqS7OyoUXfMOs/b7BRVa2XflKZYjgAtro0mVKhbLRNUtf84a6dA383Ne7Q27aVGickud8+m8iSfIjbqsEml7h6jSwS1P4l8b1S/Ouft9xMyuSQCRG/tOinpkJd+8guAg9PRGiu1um56f1SGj0DmlInD1kO6KIXPJvqVuyu7kPdDSG3/Y2LioxVg7Ld1wfyj1UDLg6iArpEt+CdzeIC2+JzCg/eHt4Ardl7zb6KUirfgk+IFrUcFg3LD08VHUynYhVRaaBLqDA2k/3+ykoED9eygiKgk6a/Qx9VPTy8p8f6K0g93gJdc8hqtBzOpUgcOIC3zjl9UW1FWafGWXXCw5w5e60eW8j6qbUQgNYErNJhLj4/YH7oWqNZBVs7O4VmpteRq7X7D2Cfgjzwed9YmvZ/mL22zo2WVbhhPReWrYeYtElCtIRQcUBhxmE6pUUxFsQdpbx1K3dA1f3Afy5mmXdSI0HOFTsEtmAgkAmNCQCZG5lX3tbaTaVP8sO9DB9iuX08bZQPfdqDo0b9fBXyKmdt7MDPQaR+F/idCPsrI0Lg1j+1aqymadBraYLic7m536wJEw0bD8JRtP9oZHer3T3dA/j/BTj7I91GerOu4ldMptl72t/ic1v1VcrdqLRj3Tc0AP/AJWHj0PJcex/tZbPJLA5xPHLx8XFVivjAds13sg6hHUu2GP29SuH0q1N0sZMOGjmlwInwyqS6xOneU3U2vZmY8kAOEuae8MpB1iY8lyWn8Spo2k7XiTA+ic4P2VqOdmNQUyNssud5HSFiy4oXdnYx6nJOEYOPw9GOL+yczYSBx4jmEM6vCsd2wxqZKRV7SZIEHks66Hbw622lk+v7m9KtoiWPPL3CCovPLZGUXHl7hAzt45JpMka+SdChbh0OnWOKJoE5jp9FvkJGoUCdMENRzT0PynfwWv7zrDxHI8PVSvouaIIlh9W/wBlo+i4CIzt8pH9QoQjqVIQ9SoFvBHDM3lxHQH7FafDa7YnqOI8QVCyJnzjXTVOLekOAnxSajb/APMHn9Cm9I6az6KN+Co97Cw3mAtieg9FrRIdoDryIg+SkLSN1dyJaIntH5fRRmk0zuP9lK5xJ2KzUflaSdFN0ixNXpwZH+3iurdnbIC3oz/7bD6tB+65cW5jpuTHrout2VUBoA2AAHgBAW3Tc2zy3rbravmHi3C8str6LC20easpOF3w0Vit70LmNDEjTOqbUe0g5pcR7aBf2sdqK7HNoU3/AA6TqeZxbo58ucC0u3AGUaDedZ4cqFXXTXxXS+0Lre7DfjAy2Q1zXZXAHWOII8QqxU7M2/CrU/kP2RiJK3ZXm1SePpop7SkHPDToOJH68E1/4BRH46h82j/xW1LCqbdWB2YbEuM+yXJ0XCPIu+DTa4g6gHgCT6I20vmN+Wm5x6N1Pqh6288V6ndubsY5aD3Wd8myPu9B7Rq1nR3AwdTJ9Anlj3NzJPBUyhc1XbvbHgQfUFPLbO0BxeDPIj3lZ5xo145Wiw1LjnogqoA/sgTfmNSD+uigfXPAoEG+Ap1MbgkFZbcOaY0I9PogjdEJthVahTYLi9c4Mzt+HTaA51bV+YETIaCwydJgjiJbGDm6L/FzwK06A24zTDoPdI4mSPUSmNK6adi06Im+wvDrmjc1rR7nVA1tX4UCmKTDVAfDcrQWZcw2MQOclW2xzDh+uqvNiUKo16X1fLNPfFP7DJrgeR81GKUco8dkB+6EbE+RIWjrdxOpKRR0V6nD/wAsMqU5n3E79fFL7ymJk6HgeKnbZ68fUrYWIPBSin6nHtH7it1UgyD3hPgdI8iirS4uHCA4QPxaTvxjXwRn7h0WzbSNdj0V0hK9Qe62uCVxdAzaxx19VJa3ozNDyck96AS6OMSR9VGHOG8H2P8ARRuc09DyO6DlHUhnxZ1ti+fuNMWq0qYDqFVtRp/C4D4jdATmkDSTEwEgq4i5/wA/lG3os3LZgDUbn7D6qLxRN3yVDFKEdrlu/u+ofhFDNXpNGoNRvsZPsF0XNlVL7CWea7ngxjneZhg//fsrziFHRbtPH3bPL+r5N2bb4RhuILyT/EXlp3HEor3aLA4BIXPbms9jiJK7rjdmC0rjna+xyPkc1EBITm8ceK3p1CUCwyn2GWM8FbdAq2aUKLkbb27pTW2w7ofRMqOFkcFnnM1Y4lMxeyLHA8Dr/UJY9X/GMHNSkQB3hq3xHDzE+yoNRsJadmhqiAuRlvfNA1kHxOX0QL1G4Ittk3VyOheA8Qs/vfMpZhmE1Lh4p0WF7zsBw6k8AOJOgT3tJgot6zqLTmDAwF35nGkxzyOmZzo6IXjSVmjB/UltB24kARI9EwpmlWaQagpZXNcKmsNc7TviZjSJHRInW60fZSFUai7HZdJKcaRYnxRc95ez4lRrmtFIuylriNS4gEgQBrMwOKmtsUAjVVJ7HEy4ucYAEkyANhPJSMrEcT5qZFv7mfHilhXKLzSxBvFFMuWESqPTvXBE0sWhZ3BoduTLp8Vi0bdMCrDMW6rd2Ijmqpl8FiOJNUL8SB4JCL8c1I2tKqmWqGjrqVA+pOh1WlBiJcANVQQJc1HM1BnmHH6O3HnKEtsZpPME5Hfldpr0OxWL+5meqFsOxb65zfEY0Fx3zE6dAPunY8al1Hx1+bFzdpef3Olfs3ox8d5/yNH87j/4qz4jU7phI+yWFNtKApNeXkkuc46SSAIaOAAA0k8U6qskLoY47Y0cbV5lmyvIu5U65dmK8nVS0EryrYZ9wzxJ8grl/ba2kFdKvqiovaUZpCFSFT4RzzD7Ul2qvWDWggKvW1ABytOFcFU2Fi5LJY2YTRtm2NkutHpkyrolLkf0B7mxELnXbLsyWk1qY03qNHD/ADjpz9ecdMe9L67ZKF8cmiC3KjiD2IvC+z1W41Y2GTq92jB58T0Erpn+ELXPnNETO0uyT/BOXyiEwr0wBAAAAgAaADkANlW+ugSxX1FPZuzpWbC1mr3RneR3nRsAODRy+qr2Nt+Nc1nD830a1v2T640JPLX0VXZVLXTzOvmhyZLjR1vTtMoTeR9KIhYQdQt2WrZjmmz7MOCDrWsLLbZ6HbFLgDq4WAVG7CWuGidUaQe0KJ9vl1HmFLa7guGN9UVqvhrmahDOqkbiVbzRBA5FBXGGMKbHL5Ofm0GOXMSuiq3l9lkZevqjbrCgCdUE+1hNUkzlz0UosmY9o290TTxADcBLP3ediVE+kQd1e1MQ8M4j9uMNC1OKF+moCUttg4citLd7pgHgfYSqUIlyxZVQ1cZKd2F/lDW8vvqq5htQl3jCYVKmpI5rRhXJk1948MY+Xf0/6dDwW/kCSrJTrghczwbEiIVstsUMbLYjkbrHjnCVhJnYgV5XaLtn/9k="/>
          <p:cNvSpPr>
            <a:spLocks noChangeAspect="1" noChangeArrowheads="1"/>
          </p:cNvSpPr>
          <p:nvPr/>
        </p:nvSpPr>
        <p:spPr bwMode="auto">
          <a:xfrm>
            <a:off x="150813" y="-144463"/>
            <a:ext cx="304800" cy="304801"/>
          </a:xfrm>
          <a:prstGeom prst="rect">
            <a:avLst/>
          </a:prstGeom>
          <a:noFill/>
          <a:ln w="9525">
            <a:noFill/>
            <a:miter lim="800000"/>
            <a:headEnd/>
            <a:tailEnd/>
          </a:ln>
        </p:spPr>
        <p:txBody>
          <a:bodyPr/>
          <a:lstStyle/>
          <a:p>
            <a:pPr eaLnBrk="0" hangingPunct="0"/>
            <a:endParaRPr lang="en-US"/>
          </a:p>
        </p:txBody>
      </p:sp>
      <p:pic>
        <p:nvPicPr>
          <p:cNvPr id="30734" name="Picture 28" descr="http://p4.sfora.pl/bf4056c2cb45b29a4cd320de2c3b3917.jpg"/>
          <p:cNvPicPr>
            <a:picLocks noChangeAspect="1" noChangeArrowheads="1"/>
          </p:cNvPicPr>
          <p:nvPr/>
        </p:nvPicPr>
        <p:blipFill>
          <a:blip r:embed="rId3" cstate="print"/>
          <a:srcRect/>
          <a:stretch>
            <a:fillRect/>
          </a:stretch>
        </p:blipFill>
        <p:spPr bwMode="auto">
          <a:xfrm>
            <a:off x="4875213" y="3916363"/>
            <a:ext cx="2287587" cy="2941637"/>
          </a:xfrm>
          <a:prstGeom prst="rect">
            <a:avLst/>
          </a:prstGeom>
          <a:noFill/>
          <a:ln w="9525">
            <a:noFill/>
            <a:miter lim="800000"/>
            <a:headEnd/>
            <a:tailEnd/>
          </a:ln>
        </p:spPr>
      </p:pic>
    </p:spTree>
  </p:cSld>
  <p:clrMapOvr>
    <a:masterClrMapping/>
  </p:clrMapOvr>
  <p:transition advClick="0">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sp>
        <p:nvSpPr>
          <p:cNvPr id="3" name="Content Placeholder 2"/>
          <p:cNvSpPr>
            <a:spLocks noGrp="1"/>
          </p:cNvSpPr>
          <p:nvPr>
            <p:ph idx="1"/>
          </p:nvPr>
        </p:nvSpPr>
        <p:spPr/>
        <p:txBody>
          <a:bodyPr/>
          <a:lstStyle/>
          <a:p>
            <a:endParaRPr lang="en-CA"/>
          </a:p>
        </p:txBody>
      </p:sp>
      <p:pic>
        <p:nvPicPr>
          <p:cNvPr id="2050" name="Picture 2" descr="https://algesiacomics.files.wordpress.com/2012/12/how-my-brain-works.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Rounded Rectangle 3"/>
          <p:cNvSpPr/>
          <p:nvPr/>
        </p:nvSpPr>
        <p:spPr bwMode="auto">
          <a:xfrm>
            <a:off x="7301552" y="3330054"/>
            <a:ext cx="1842448" cy="2210937"/>
          </a:xfrm>
          <a:prstGeom prst="roundRect">
            <a:avLst/>
          </a:prstGeom>
          <a:noFill/>
          <a:ln w="762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CA" sz="1800" b="0" i="0" u="none" strike="noStrike" cap="none" normalizeH="0" baseline="0" smtClean="0">
              <a:ln>
                <a:noFill/>
              </a:ln>
              <a:solidFill>
                <a:schemeClr val="tx1"/>
              </a:solidFill>
              <a:effectLst/>
              <a:latin typeface="Garamond" pitchFamily="18" charset="0"/>
            </a:endParaRPr>
          </a:p>
        </p:txBody>
      </p:sp>
    </p:spTree>
    <p:extLst>
      <p:ext uri="{BB962C8B-B14F-4D97-AF65-F5344CB8AC3E}">
        <p14:creationId xmlns:p14="http://schemas.microsoft.com/office/powerpoint/2010/main" xmlns="" val="3744570539"/>
      </p:ext>
    </p:extLst>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Question</a:t>
            </a:r>
            <a:endParaRPr lang="en-CA" dirty="0"/>
          </a:p>
        </p:txBody>
      </p:sp>
      <p:sp>
        <p:nvSpPr>
          <p:cNvPr id="3" name="Content Placeholder 2"/>
          <p:cNvSpPr>
            <a:spLocks noGrp="1"/>
          </p:cNvSpPr>
          <p:nvPr>
            <p:ph idx="1"/>
          </p:nvPr>
        </p:nvSpPr>
        <p:spPr>
          <a:xfrm>
            <a:off x="457199" y="1275908"/>
            <a:ext cx="8431619" cy="4486940"/>
          </a:xfrm>
        </p:spPr>
        <p:txBody>
          <a:bodyPr/>
          <a:lstStyle/>
          <a:p>
            <a:pPr marL="0" indent="0">
              <a:buNone/>
            </a:pPr>
            <a:r>
              <a:rPr lang="en-US" sz="3600" dirty="0" smtClean="0"/>
              <a:t>My students would improve the most if they:</a:t>
            </a:r>
          </a:p>
          <a:p>
            <a:pPr>
              <a:buNone/>
            </a:pPr>
            <a:r>
              <a:rPr lang="en-US" sz="3600" dirty="0" smtClean="0">
                <a:solidFill>
                  <a:srgbClr val="F6DB3C"/>
                </a:solidFill>
              </a:rPr>
              <a:t>A: </a:t>
            </a:r>
            <a:r>
              <a:rPr lang="en-US" sz="3600" dirty="0" smtClean="0"/>
              <a:t>paid more attention in class</a:t>
            </a:r>
          </a:p>
          <a:p>
            <a:pPr>
              <a:buNone/>
            </a:pPr>
            <a:r>
              <a:rPr lang="en-US" sz="3600" dirty="0" smtClean="0">
                <a:solidFill>
                  <a:srgbClr val="F6DB3C"/>
                </a:solidFill>
              </a:rPr>
              <a:t>B: </a:t>
            </a:r>
            <a:r>
              <a:rPr lang="en-US" sz="3600" dirty="0" smtClean="0"/>
              <a:t>completed more of their homework</a:t>
            </a:r>
          </a:p>
          <a:p>
            <a:pPr>
              <a:buNone/>
            </a:pPr>
            <a:r>
              <a:rPr lang="en-US" sz="3600" dirty="0" smtClean="0">
                <a:solidFill>
                  <a:srgbClr val="F6DB3C"/>
                </a:solidFill>
              </a:rPr>
              <a:t>C: </a:t>
            </a:r>
            <a:r>
              <a:rPr lang="en-US" sz="3600" dirty="0" smtClean="0"/>
              <a:t>had a better attitude</a:t>
            </a:r>
            <a:endParaRPr lang="en-US" sz="3600" dirty="0" smtClean="0">
              <a:solidFill>
                <a:srgbClr val="F6DB3C"/>
              </a:solidFill>
            </a:endParaRPr>
          </a:p>
          <a:p>
            <a:pPr>
              <a:buNone/>
            </a:pPr>
            <a:r>
              <a:rPr lang="en-US" sz="3600" dirty="0" smtClean="0">
                <a:solidFill>
                  <a:srgbClr val="F6DB3C"/>
                </a:solidFill>
              </a:rPr>
              <a:t>D: </a:t>
            </a:r>
            <a:r>
              <a:rPr lang="en-US" sz="3600" dirty="0" smtClean="0"/>
              <a:t>came to class better equipped / prepared</a:t>
            </a:r>
          </a:p>
          <a:p>
            <a:pPr>
              <a:buNone/>
            </a:pPr>
            <a:endParaRPr lang="en-CA" dirty="0"/>
          </a:p>
        </p:txBody>
      </p:sp>
    </p:spTree>
    <p:extLst>
      <p:ext uri="{BB962C8B-B14F-4D97-AF65-F5344CB8AC3E}">
        <p14:creationId xmlns:p14="http://schemas.microsoft.com/office/powerpoint/2010/main" xmlns="" val="1964304770"/>
      </p:ext>
    </p:extLst>
  </p:cSld>
  <p:clrMapOvr>
    <a:masterClrMapping/>
  </p:clrMapOvr>
  <p:transition advClick="0">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Success</a:t>
            </a:r>
            <a:endParaRPr lang="en-CA" dirty="0"/>
          </a:p>
        </p:txBody>
      </p:sp>
      <p:sp>
        <p:nvSpPr>
          <p:cNvPr id="3" name="Content Placeholder 2"/>
          <p:cNvSpPr>
            <a:spLocks noGrp="1"/>
          </p:cNvSpPr>
          <p:nvPr>
            <p:ph idx="1"/>
          </p:nvPr>
        </p:nvSpPr>
        <p:spPr>
          <a:xfrm>
            <a:off x="0" y="1228726"/>
            <a:ext cx="9143999" cy="4897438"/>
          </a:xfrm>
        </p:spPr>
        <p:txBody>
          <a:bodyPr/>
          <a:lstStyle/>
          <a:p>
            <a:pPr marL="0" indent="0" algn="ctr">
              <a:buNone/>
            </a:pPr>
            <a:r>
              <a:rPr lang="en-US" sz="4000" dirty="0" smtClean="0"/>
              <a:t>What student </a:t>
            </a:r>
            <a:r>
              <a:rPr lang="en-US" sz="4000" dirty="0" smtClean="0">
                <a:solidFill>
                  <a:srgbClr val="F6DB3C"/>
                </a:solidFill>
              </a:rPr>
              <a:t>personality </a:t>
            </a:r>
            <a:r>
              <a:rPr lang="en-US" sz="4000" dirty="0" smtClean="0">
                <a:solidFill>
                  <a:srgbClr val="F6DB3C"/>
                </a:solidFill>
              </a:rPr>
              <a:t>traits </a:t>
            </a:r>
            <a:r>
              <a:rPr lang="en-US" sz="4000" dirty="0" smtClean="0"/>
              <a:t>do you think </a:t>
            </a:r>
            <a:r>
              <a:rPr lang="en-US" sz="4000" dirty="0" smtClean="0"/>
              <a:t>are essential for </a:t>
            </a:r>
            <a:r>
              <a:rPr lang="en-US" sz="4000" dirty="0" smtClean="0">
                <a:solidFill>
                  <a:srgbClr val="F6DB3C"/>
                </a:solidFill>
              </a:rPr>
              <a:t>success</a:t>
            </a:r>
            <a:r>
              <a:rPr lang="en-US" sz="4000" dirty="0" smtClean="0"/>
              <a:t> </a:t>
            </a:r>
            <a:r>
              <a:rPr lang="en-US" sz="4000" dirty="0" smtClean="0"/>
              <a:t>in your course?</a:t>
            </a:r>
          </a:p>
          <a:p>
            <a:pPr marL="0" indent="0" algn="ctr">
              <a:buNone/>
            </a:pPr>
            <a:endParaRPr lang="en-US" sz="3600" dirty="0" smtClean="0"/>
          </a:p>
          <a:p>
            <a:pPr marL="0" indent="0" algn="ctr">
              <a:buNone/>
            </a:pPr>
            <a:r>
              <a:rPr lang="en-US" sz="3600" dirty="0" smtClean="0"/>
              <a:t>(success = earning a decent mark)</a:t>
            </a:r>
          </a:p>
          <a:p>
            <a:pPr marL="0" indent="0" algn="ctr">
              <a:buNone/>
            </a:pPr>
            <a:endParaRPr lang="en-US" sz="3600" dirty="0" smtClean="0"/>
          </a:p>
          <a:p>
            <a:pPr marL="0" indent="0" algn="ctr"/>
            <a:r>
              <a:rPr lang="en-US" sz="3600" dirty="0" smtClean="0">
                <a:solidFill>
                  <a:srgbClr val="92D050"/>
                </a:solidFill>
              </a:rPr>
              <a:t> Choose a role</a:t>
            </a:r>
          </a:p>
          <a:p>
            <a:pPr marL="0" indent="0" algn="ctr"/>
            <a:r>
              <a:rPr lang="en-US" sz="3600" dirty="0" smtClean="0">
                <a:solidFill>
                  <a:srgbClr val="92D050"/>
                </a:solidFill>
              </a:rPr>
              <a:t> On your whiteboard record your ideas</a:t>
            </a:r>
          </a:p>
          <a:p>
            <a:pPr marL="0" indent="0" algn="ctr">
              <a:buNone/>
            </a:pPr>
            <a:endParaRPr lang="en-CA" sz="3600" dirty="0"/>
          </a:p>
        </p:txBody>
      </p:sp>
    </p:spTree>
  </p:cSld>
  <p:clrMapOvr>
    <a:masterClrMapping/>
  </p:clrMapOvr>
  <p:transition advClick="0">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idx="4294967295"/>
          </p:nvPr>
        </p:nvSpPr>
        <p:spPr>
          <a:xfrm>
            <a:off x="457200" y="7938"/>
            <a:ext cx="8229600" cy="1143000"/>
          </a:xfrm>
        </p:spPr>
        <p:txBody>
          <a:bodyPr/>
          <a:lstStyle/>
          <a:p>
            <a:pPr eaLnBrk="1" hangingPunct="1">
              <a:defRPr/>
            </a:pPr>
            <a:r>
              <a:rPr lang="en-US" dirty="0" smtClean="0">
                <a:solidFill>
                  <a:srgbClr val="F6DB3C"/>
                </a:solidFill>
              </a:rPr>
              <a:t>Group Roles</a:t>
            </a:r>
          </a:p>
        </p:txBody>
      </p:sp>
      <p:sp>
        <p:nvSpPr>
          <p:cNvPr id="4099" name="Rectangle 3"/>
          <p:cNvSpPr>
            <a:spLocks noGrp="1" noChangeArrowheads="1"/>
          </p:cNvSpPr>
          <p:nvPr>
            <p:ph type="body" idx="4294967295"/>
          </p:nvPr>
        </p:nvSpPr>
        <p:spPr>
          <a:xfrm>
            <a:off x="222250" y="1062391"/>
            <a:ext cx="5507038" cy="4572000"/>
          </a:xfrm>
        </p:spPr>
        <p:txBody>
          <a:bodyPr/>
          <a:lstStyle/>
          <a:p>
            <a:pPr eaLnBrk="1" hangingPunct="1">
              <a:defRPr/>
            </a:pPr>
            <a:r>
              <a:rPr lang="en-US" sz="3600" b="1" dirty="0" smtClean="0">
                <a:solidFill>
                  <a:srgbClr val="F6DB3C"/>
                </a:solidFill>
              </a:rPr>
              <a:t>Manager</a:t>
            </a:r>
            <a:r>
              <a:rPr lang="en-US" sz="3600" b="1" dirty="0" smtClean="0">
                <a:solidFill>
                  <a:srgbClr val="FFFF66"/>
                </a:solidFill>
              </a:rPr>
              <a:t>:</a:t>
            </a:r>
            <a:r>
              <a:rPr lang="en-US" sz="3600" b="1" dirty="0" smtClean="0"/>
              <a:t> </a:t>
            </a:r>
          </a:p>
          <a:p>
            <a:pPr eaLnBrk="1" hangingPunct="1">
              <a:buFont typeface="Wingdings" pitchFamily="2" charset="2"/>
              <a:buNone/>
              <a:defRPr/>
            </a:pPr>
            <a:r>
              <a:rPr lang="en-US" sz="3600" b="1" dirty="0" smtClean="0"/>
              <a:t>   Focuses / organizes group</a:t>
            </a:r>
          </a:p>
          <a:p>
            <a:pPr eaLnBrk="1" hangingPunct="1">
              <a:defRPr/>
            </a:pPr>
            <a:r>
              <a:rPr lang="en-US" sz="3600" b="1" dirty="0" smtClean="0">
                <a:solidFill>
                  <a:srgbClr val="F6DB3C"/>
                </a:solidFill>
              </a:rPr>
              <a:t>Recorder: </a:t>
            </a:r>
          </a:p>
          <a:p>
            <a:pPr eaLnBrk="1" hangingPunct="1">
              <a:buFont typeface="Wingdings" pitchFamily="2" charset="2"/>
              <a:buNone/>
              <a:defRPr/>
            </a:pPr>
            <a:r>
              <a:rPr lang="en-US" sz="3600" b="1" dirty="0" smtClean="0"/>
              <a:t>   Official write-up on whiteboard </a:t>
            </a:r>
          </a:p>
          <a:p>
            <a:pPr eaLnBrk="1" hangingPunct="1">
              <a:defRPr/>
            </a:pPr>
            <a:r>
              <a:rPr lang="en-US" sz="3600" b="1" dirty="0" smtClean="0">
                <a:solidFill>
                  <a:srgbClr val="F6DB3C"/>
                </a:solidFill>
              </a:rPr>
              <a:t>Speaker: </a:t>
            </a:r>
          </a:p>
          <a:p>
            <a:pPr eaLnBrk="1" hangingPunct="1">
              <a:buFont typeface="Wingdings" pitchFamily="2" charset="2"/>
              <a:buNone/>
              <a:defRPr/>
            </a:pPr>
            <a:r>
              <a:rPr lang="en-US" sz="3600" b="1" dirty="0" smtClean="0"/>
              <a:t>   Speaks on behalf of group </a:t>
            </a:r>
          </a:p>
          <a:p>
            <a:pPr eaLnBrk="1" hangingPunct="1">
              <a:buFont typeface="Wingdings" pitchFamily="2" charset="2"/>
              <a:buNone/>
              <a:defRPr/>
            </a:pPr>
            <a:endParaRPr lang="en-US" dirty="0" smtClean="0"/>
          </a:p>
        </p:txBody>
      </p:sp>
      <p:pic>
        <p:nvPicPr>
          <p:cNvPr id="5" name="Picture 3"/>
          <p:cNvPicPr>
            <a:picLocks noChangeAspect="1" noChangeArrowheads="1"/>
          </p:cNvPicPr>
          <p:nvPr/>
        </p:nvPicPr>
        <p:blipFill>
          <a:blip r:embed="rId3" cstate="screen"/>
          <a:srcRect/>
          <a:stretch>
            <a:fillRect/>
          </a:stretch>
        </p:blipFill>
        <p:spPr bwMode="auto">
          <a:xfrm>
            <a:off x="5710238" y="1651460"/>
            <a:ext cx="3228975" cy="4025900"/>
          </a:xfrm>
          <a:prstGeom prst="rect">
            <a:avLst/>
          </a:prstGeom>
          <a:noFill/>
          <a:ln w="9525">
            <a:noFill/>
            <a:round/>
            <a:headEnd/>
            <a:tailEnd/>
          </a:ln>
        </p:spPr>
      </p:pic>
      <p:pic>
        <p:nvPicPr>
          <p:cNvPr id="77828" name="Picture 4" descr="http://2.bp.blogspot.com/_I8HGG8TCxIk/SaMvyGvQkJI/AAAAAAAABYc/BdY1kkIsMUI/s1600/cmdictation.gif"/>
          <p:cNvPicPr>
            <a:picLocks noChangeAspect="1" noChangeArrowheads="1"/>
          </p:cNvPicPr>
          <p:nvPr/>
        </p:nvPicPr>
        <p:blipFill>
          <a:blip r:embed="rId4" cstate="screen"/>
          <a:srcRect/>
          <a:stretch>
            <a:fillRect/>
          </a:stretch>
        </p:blipFill>
        <p:spPr bwMode="auto">
          <a:xfrm>
            <a:off x="5664200" y="2037222"/>
            <a:ext cx="3333750" cy="3333750"/>
          </a:xfrm>
          <a:prstGeom prst="rect">
            <a:avLst/>
          </a:prstGeom>
          <a:noFill/>
          <a:ln w="9525">
            <a:noFill/>
            <a:miter lim="800000"/>
            <a:headEnd/>
            <a:tailEnd/>
          </a:ln>
        </p:spPr>
      </p:pic>
      <p:pic>
        <p:nvPicPr>
          <p:cNvPr id="77830" name="Picture 6" descr="http://www.toonpool.com/user/3447/files/talking_his_way_out_of_it_409205.jpg"/>
          <p:cNvPicPr>
            <a:picLocks noChangeAspect="1" noChangeArrowheads="1"/>
          </p:cNvPicPr>
          <p:nvPr/>
        </p:nvPicPr>
        <p:blipFill>
          <a:blip r:embed="rId5" cstate="screen"/>
          <a:srcRect/>
          <a:stretch>
            <a:fillRect/>
          </a:stretch>
        </p:blipFill>
        <p:spPr bwMode="auto">
          <a:xfrm>
            <a:off x="5726113" y="1918160"/>
            <a:ext cx="3243262" cy="3538537"/>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099">
                                            <p:txEl>
                                              <p:pRg st="1" end="1"/>
                                            </p:txEl>
                                          </p:spTgt>
                                        </p:tgtEl>
                                        <p:attrNameLst>
                                          <p:attrName>style.visibility</p:attrName>
                                        </p:attrNameLst>
                                      </p:cBhvr>
                                      <p:to>
                                        <p:strVal val="visible"/>
                                      </p:to>
                                    </p:set>
                                    <p:animEffect transition="in" filter="fade">
                                      <p:cBhvr>
                                        <p:cTn id="10" dur="500"/>
                                        <p:tgtEl>
                                          <p:spTgt spid="4099">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500"/>
                                        <p:tgtEl>
                                          <p:spTgt spid="5"/>
                                        </p:tgtEl>
                                      </p:cBhvr>
                                    </p:animEffect>
                                    <p:set>
                                      <p:cBhvr>
                                        <p:cTn id="18" dur="1" fill="hold">
                                          <p:stCondLst>
                                            <p:cond delay="499"/>
                                          </p:stCondLst>
                                        </p:cTn>
                                        <p:tgtEl>
                                          <p:spTgt spid="5"/>
                                        </p:tgtEl>
                                        <p:attrNameLst>
                                          <p:attrName>style.visibility</p:attrName>
                                        </p:attrNameLst>
                                      </p:cBhvr>
                                      <p:to>
                                        <p:strVal val="hidden"/>
                                      </p:to>
                                    </p:set>
                                  </p:childTnLst>
                                </p:cTn>
                              </p:par>
                              <p:par>
                                <p:cTn id="19" presetID="10" presetClass="entr" presetSubtype="0" fill="hold" nodeType="withEffect">
                                  <p:stCondLst>
                                    <p:cond delay="0"/>
                                  </p:stCondLst>
                                  <p:childTnLst>
                                    <p:set>
                                      <p:cBhvr>
                                        <p:cTn id="20" dur="1" fill="hold">
                                          <p:stCondLst>
                                            <p:cond delay="0"/>
                                          </p:stCondLst>
                                        </p:cTn>
                                        <p:tgtEl>
                                          <p:spTgt spid="4099">
                                            <p:txEl>
                                              <p:pRg st="2" end="2"/>
                                            </p:txEl>
                                          </p:spTgt>
                                        </p:tgtEl>
                                        <p:attrNameLst>
                                          <p:attrName>style.visibility</p:attrName>
                                        </p:attrNameLst>
                                      </p:cBhvr>
                                      <p:to>
                                        <p:strVal val="visible"/>
                                      </p:to>
                                    </p:set>
                                    <p:animEffect transition="in" filter="fade">
                                      <p:cBhvr>
                                        <p:cTn id="21" dur="500"/>
                                        <p:tgtEl>
                                          <p:spTgt spid="4099">
                                            <p:txEl>
                                              <p:pRg st="2" end="2"/>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4099">
                                            <p:txEl>
                                              <p:pRg st="3" end="3"/>
                                            </p:txEl>
                                          </p:spTgt>
                                        </p:tgtEl>
                                        <p:attrNameLst>
                                          <p:attrName>style.visibility</p:attrName>
                                        </p:attrNameLst>
                                      </p:cBhvr>
                                      <p:to>
                                        <p:strVal val="visible"/>
                                      </p:to>
                                    </p:set>
                                    <p:animEffect transition="in" filter="fade">
                                      <p:cBhvr>
                                        <p:cTn id="24" dur="500"/>
                                        <p:tgtEl>
                                          <p:spTgt spid="4099">
                                            <p:txEl>
                                              <p:pRg st="3" end="3"/>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77828"/>
                                        </p:tgtEl>
                                        <p:attrNameLst>
                                          <p:attrName>style.visibility</p:attrName>
                                        </p:attrNameLst>
                                      </p:cBhvr>
                                      <p:to>
                                        <p:strVal val="visible"/>
                                      </p:to>
                                    </p:set>
                                    <p:animEffect transition="in" filter="fade">
                                      <p:cBhvr>
                                        <p:cTn id="27" dur="500"/>
                                        <p:tgtEl>
                                          <p:spTgt spid="7782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77828"/>
                                        </p:tgtEl>
                                      </p:cBhvr>
                                    </p:animEffect>
                                    <p:set>
                                      <p:cBhvr>
                                        <p:cTn id="32" dur="1" fill="hold">
                                          <p:stCondLst>
                                            <p:cond delay="499"/>
                                          </p:stCondLst>
                                        </p:cTn>
                                        <p:tgtEl>
                                          <p:spTgt spid="77828"/>
                                        </p:tgtEl>
                                        <p:attrNameLst>
                                          <p:attrName>style.visibility</p:attrName>
                                        </p:attrNameLst>
                                      </p:cBhvr>
                                      <p:to>
                                        <p:strVal val="hidden"/>
                                      </p:to>
                                    </p:set>
                                  </p:childTnLst>
                                </p:cTn>
                              </p:par>
                              <p:par>
                                <p:cTn id="33" presetID="10" presetClass="entr" presetSubtype="0" fill="hold" nodeType="withEffect">
                                  <p:stCondLst>
                                    <p:cond delay="0"/>
                                  </p:stCondLst>
                                  <p:childTnLst>
                                    <p:set>
                                      <p:cBhvr>
                                        <p:cTn id="34" dur="1" fill="hold">
                                          <p:stCondLst>
                                            <p:cond delay="0"/>
                                          </p:stCondLst>
                                        </p:cTn>
                                        <p:tgtEl>
                                          <p:spTgt spid="4099">
                                            <p:txEl>
                                              <p:pRg st="4" end="4"/>
                                            </p:txEl>
                                          </p:spTgt>
                                        </p:tgtEl>
                                        <p:attrNameLst>
                                          <p:attrName>style.visibility</p:attrName>
                                        </p:attrNameLst>
                                      </p:cBhvr>
                                      <p:to>
                                        <p:strVal val="visible"/>
                                      </p:to>
                                    </p:set>
                                    <p:animEffect transition="in" filter="fade">
                                      <p:cBhvr>
                                        <p:cTn id="35" dur="500"/>
                                        <p:tgtEl>
                                          <p:spTgt spid="4099">
                                            <p:txEl>
                                              <p:pRg st="4" end="4"/>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4099">
                                            <p:txEl>
                                              <p:pRg st="5" end="5"/>
                                            </p:txEl>
                                          </p:spTgt>
                                        </p:tgtEl>
                                        <p:attrNameLst>
                                          <p:attrName>style.visibility</p:attrName>
                                        </p:attrNameLst>
                                      </p:cBhvr>
                                      <p:to>
                                        <p:strVal val="visible"/>
                                      </p:to>
                                    </p:set>
                                    <p:animEffect transition="in" filter="fade">
                                      <p:cBhvr>
                                        <p:cTn id="38" dur="500"/>
                                        <p:tgtEl>
                                          <p:spTgt spid="4099">
                                            <p:txEl>
                                              <p:pRg st="5" end="5"/>
                                            </p:txEl>
                                          </p:spTgt>
                                        </p:tgtEl>
                                      </p:cBhvr>
                                    </p:animEffect>
                                  </p:childTnLst>
                                </p:cTn>
                              </p:par>
                              <p:par>
                                <p:cTn id="39" presetID="10" presetClass="entr" presetSubtype="0" fill="hold" nodeType="withEffect">
                                  <p:stCondLst>
                                    <p:cond delay="0"/>
                                  </p:stCondLst>
                                  <p:childTnLst>
                                    <p:set>
                                      <p:cBhvr>
                                        <p:cTn id="40" dur="1" fill="hold">
                                          <p:stCondLst>
                                            <p:cond delay="0"/>
                                          </p:stCondLst>
                                        </p:cTn>
                                        <p:tgtEl>
                                          <p:spTgt spid="77830"/>
                                        </p:tgtEl>
                                        <p:attrNameLst>
                                          <p:attrName>style.visibility</p:attrName>
                                        </p:attrNameLst>
                                      </p:cBhvr>
                                      <p:to>
                                        <p:strVal val="visible"/>
                                      </p:to>
                                    </p:set>
                                    <p:animEffect transition="in" filter="fade">
                                      <p:cBhvr>
                                        <p:cTn id="41" dur="500"/>
                                        <p:tgtEl>
                                          <p:spTgt spid="778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8.0&quot;&gt;&lt;object type=&quot;1&quot; unique_id=&quot;10001&quot;&gt;&lt;object type=&quot;2&quot; unique_id=&quot;10017&quot;&gt;&lt;object type=&quot;3&quot; unique_id=&quot;10024&quot;&gt;&lt;property id=&quot;20148&quot; value=&quot;5&quot;/&gt;&lt;property id=&quot;20300&quot; value=&quot;Slide 7 - &amp;quot;The Problem with Lectures&amp;quot;&quot;/&gt;&lt;property id=&quot;20307&quot; value=&quot;427&quot;/&gt;&lt;/object&gt;&lt;object type=&quot;3&quot; unique_id=&quot;10025&quot;&gt;&lt;property id=&quot;20148&quot; value=&quot;5&quot;/&gt;&lt;property id=&quot;20300&quot; value=&quot;Slide 13&quot;/&gt;&lt;property id=&quot;20307&quot; value=&quot;402&quot;/&gt;&lt;/object&gt;&lt;object type=&quot;3&quot; unique_id=&quot;10044&quot;&gt;&lt;property id=&quot;20148&quot; value=&quot;5&quot;/&gt;&lt;property id=&quot;20300&quot; value=&quot;Slide 5 - &amp;quot;Mazur’s Discovery&amp;quot;&quot;/&gt;&lt;property id=&quot;20307&quot; value=&quot;390&quot;/&gt;&lt;/object&gt;&lt;object type=&quot;3&quot; unique_id=&quot;10045&quot;&gt;&lt;property id=&quot;20148&quot; value=&quot;5&quot;/&gt;&lt;property id=&quot;20300&quot; value=&quot;Slide 6 - &amp;quot;Mazur’s Discovery&amp;quot;&quot;/&gt;&lt;property id=&quot;20307&quot; value=&quot;391&quot;/&gt;&lt;/object&gt;&lt;object type=&quot;3&quot; unique_id=&quot;10064&quot;&gt;&lt;property id=&quot;20148&quot; value=&quot;5&quot;/&gt;&lt;property id=&quot;20300&quot; value=&quot;Slide 11 - &amp;quot;Answer: Physics Education Research&amp;quot;&quot;/&gt;&lt;property id=&quot;20307&quot; value=&quot;319&quot;/&gt;&lt;/object&gt;&lt;object type=&quot;3&quot; unique_id=&quot;10065&quot;&gt;&lt;property id=&quot;20148&quot; value=&quot;5&quot;/&gt;&lt;property id=&quot;20300&quot; value=&quot;Slide 19 - &amp;quot;Force Concept Inventory (FCI)&amp;quot;&quot;/&gt;&lt;property id=&quot;20307&quot; value=&quot;361&quot;/&gt;&lt;/object&gt;&lt;object type=&quot;3&quot; unique_id=&quot;10067&quot;&gt;&lt;property id=&quot;20148&quot; value=&quot;5&quot;/&gt;&lt;property id=&quot;20300&quot; value=&quot;Slide 22 - &amp;quot;Force Concept Inventory (FCI)&amp;quot;&quot;/&gt;&lt;property id=&quot;20307&quot; value=&quot;370&quot;/&gt;&lt;/object&gt;&lt;object type=&quot;3&quot; unique_id=&quot;10076&quot;&gt;&lt;property id=&quot;20148&quot; value=&quot;5&quot;/&gt;&lt;property id=&quot;20300&quot; value=&quot;Slide 31 - &amp;quot;meyercreations.com/physics&amp;quot;&quot;/&gt;&lt;property id=&quot;20307&quot; value=&quot;362&quot;/&gt;&lt;/object&gt;&lt;object type=&quot;3&quot; unique_id=&quot;10077&quot;&gt;&lt;property id=&quot;20148&quot; value=&quot;5&quot;/&gt;&lt;property id=&quot;20300&quot; value=&quot;Slide 32&quot;/&gt;&lt;property id=&quot;20307&quot; value=&quot;363&quot;/&gt;&lt;/object&gt;&lt;object type=&quot;3&quot; unique_id=&quot;13354&quot;&gt;&lt;property id=&quot;20148&quot; value=&quot;5&quot;/&gt;&lt;property id=&quot;20300&quot; value=&quot;Slide 1 - &amp;quot;The Problem with Lectures&amp;quot;&quot;/&gt;&lt;property id=&quot;20307&quot; value=&quot;463&quot;/&gt;&lt;/object&gt;&lt;object type=&quot;3&quot; unique_id=&quot;13355&quot;&gt;&lt;property id=&quot;20148&quot; value=&quot;5&quot;/&gt;&lt;property id=&quot;20300&quot; value=&quot;Slide 10 - &amp;quot;Question: What’s Going on Upstairs?&amp;quot;&quot;/&gt;&lt;property id=&quot;20307&quot; value=&quot;474&quot;/&gt;&lt;/object&gt;&lt;object type=&quot;3&quot; unique_id=&quot;13363&quot;&gt;&lt;property id=&quot;20148&quot; value=&quot;5&quot;/&gt;&lt;property id=&quot;20300&quot; value=&quot;Slide 23 - &amp;quot;Other Surveys&amp;quot;&quot;/&gt;&lt;property id=&quot;20307&quot; value=&quot;464&quot;/&gt;&lt;/object&gt;&lt;object type=&quot;3&quot; unique_id=&quot;13364&quot;&gt;&lt;property id=&quot;20148&quot; value=&quot;5&quot;/&gt;&lt;property id=&quot;20300&quot; value=&quot;Slide 25 - &amp;quot;Success: Rich Problem Solving&amp;quot;&quot;/&gt;&lt;property id=&quot;20307&quot; value=&quot;472&quot;/&gt;&lt;/object&gt;&lt;object type=&quot;3&quot; unique_id=&quot;13365&quot;&gt;&lt;property id=&quot;20148&quot; value=&quot;5&quot;/&gt;&lt;property id=&quot;20300&quot; value=&quot;Slide 27 - &amp;quot;Success: A Median Student’s Test&amp;quot;&quot;/&gt;&lt;property id=&quot;20307&quot; value=&quot;473&quot;/&gt;&lt;/object&gt;&lt;object type=&quot;3&quot; unique_id=&quot;13822&quot;&gt;&lt;property id=&quot;20148&quot; value=&quot;5&quot;/&gt;&lt;property id=&quot;20300&quot; value=&quot;Slide 35 - &amp;quot;The Reform Imperative&amp;quot;&quot;/&gt;&lt;property id=&quot;20307&quot; value=&quot;475&quot;/&gt;&lt;/object&gt;&lt;object type=&quot;3&quot; unique_id=&quot;13823&quot;&gt;&lt;property id=&quot;20148&quot; value=&quot;5&quot;/&gt;&lt;property id=&quot;20300&quot; value=&quot;Slide 37 - &amp;quot;The Reform Imperative&amp;quot;&quot;/&gt;&lt;property id=&quot;20307&quot; value=&quot;476&quot;/&gt;&lt;/object&gt;&lt;object type=&quot;3&quot; unique_id=&quot;13825&quot;&gt;&lt;property id=&quot;20148&quot; value=&quot;5&quot;/&gt;&lt;property id=&quot;20300&quot; value=&quot;Slide 38 - &amp;quot;The Reform Imperative&amp;quot;&quot;/&gt;&lt;property id=&quot;20307&quot; value=&quot;478&quot;/&gt;&lt;/object&gt;&lt;object type=&quot;3&quot; unique_id=&quot;14178&quot;&gt;&lt;property id=&quot;20148&quot; value=&quot;5&quot;/&gt;&lt;property id=&quot;20300&quot; value=&quot;Slide 2 - &amp;quot;The Problem with Lectures&amp;quot;&quot;/&gt;&lt;property id=&quot;20307&quot; value=&quot;479&quot;/&gt;&lt;/object&gt;&lt;object type=&quot;3&quot; unique_id=&quot;14179&quot;&gt;&lt;property id=&quot;20148&quot; value=&quot;5&quot;/&gt;&lt;property id=&quot;20300&quot; value=&quot;Slide 3 - &amp;quot;Eric Mazur&amp;quot;&quot;/&gt;&lt;property id=&quot;20307&quot; value=&quot;481&quot;/&gt;&lt;/object&gt;&lt;object type=&quot;3&quot; unique_id=&quot;14180&quot;&gt;&lt;property id=&quot;20148&quot; value=&quot;5&quot;/&gt;&lt;property id=&quot;20300&quot; value=&quot;Slide 12 - &amp;quot;Tool: Force Concept Inventory&amp;quot;&quot;/&gt;&lt;property id=&quot;20307&quot; value=&quot;480&quot;/&gt;&lt;/object&gt;&lt;object type=&quot;3&quot; unique_id=&quot;14597&quot;&gt;&lt;property id=&quot;20148&quot; value=&quot;5&quot;/&gt;&lt;property id=&quot;20300&quot; value=&quot;Slide 8 - &amp;quot;Best Lesson Ever&amp;quot;&quot;/&gt;&lt;property id=&quot;20307&quot; value=&quot;482&quot;/&gt;&lt;/object&gt;&lt;object type=&quot;3&quot; unique_id=&quot;14598&quot;&gt;&lt;property id=&quot;20148&quot; value=&quot;5&quot;/&gt;&lt;property id=&quot;20300&quot; value=&quot;Slide 16 - &amp;quot;A PER Classroom&amp;quot;&quot;/&gt;&lt;property id=&quot;20307&quot; value=&quot;483&quot;/&gt;&lt;/object&gt;&lt;object type=&quot;3&quot; unique_id=&quot;15065&quot;&gt;&lt;property id=&quot;20148&quot; value=&quot;5&quot;/&gt;&lt;property id=&quot;20300&quot; value=&quot;Slide 17 - &amp;quot;No Lectures  Guided Inquiry Activities&amp;quot;&quot;/&gt;&lt;property id=&quot;20307&quot; value=&quot;484&quot;/&gt;&lt;/object&gt;&lt;object type=&quot;3&quot; unique_id=&quot;15066&quot;&gt;&lt;property id=&quot;20148&quot; value=&quot;5&quot;/&gt;&lt;property id=&quot;20300&quot; value=&quot;Slide 18 - &amp;quot;Students Explain to Students&amp;quot;&quot;/&gt;&lt;property id=&quot;20307&quot; value=&quot;485&quot;/&gt;&lt;/object&gt;&lt;object type=&quot;3&quot; unique_id=&quot;15298&quot;&gt;&lt;property id=&quot;20148&quot; value=&quot;5&quot;/&gt;&lt;property id=&quot;20300&quot; value=&quot;Slide 20 - &amp;quot;FCI: Pretest (Starting Gr. 12)&amp;quot;&quot;/&gt;&lt;property id=&quot;20307&quot; value=&quot;486&quot;/&gt;&lt;/object&gt;&lt;object type=&quot;3&quot; unique_id=&quot;15299&quot;&gt;&lt;property id=&quot;20148&quot; value=&quot;5&quot;/&gt;&lt;property id=&quot;20300&quot; value=&quot;Slide 21 - &amp;quot;FCI: Posttest (Finishing Gr. 12)&amp;quot;&quot;/&gt;&lt;property id=&quot;20307&quot; value=&quot;487&quot;/&gt;&lt;/object&gt;&lt;object type=&quot;3&quot; unique_id=&quot;15487&quot;&gt;&lt;property id=&quot;20148&quot; value=&quot;5&quot;/&gt;&lt;property id=&quot;20300&quot; value=&quot;Slide 26 - &amp;quot;Success: HomeWork with Vitamins!&amp;quot;&quot;/&gt;&lt;property id=&quot;20307&quot; value=&quot;488&quot;/&gt;&lt;/object&gt;&lt;object type=&quot;3&quot; unique_id=&quot;15680&quot;&gt;&lt;property id=&quot;20148&quot; value=&quot;5&quot;/&gt;&lt;property id=&quot;20300&quot; value=&quot;Slide 24 - &amp;quot;Success: Daily Class Work&amp;quot;&quot;/&gt;&lt;property id=&quot;20307&quot; value=&quot;490&quot;/&gt;&lt;/object&gt;&lt;object type=&quot;3&quot; unique_id=&quot;15819&quot;&gt;&lt;property id=&quot;20148&quot; value=&quot;5&quot;/&gt;&lt;property id=&quot;20300&quot; value=&quot;Slide 4 - &amp;quot;High-tech Jiffy Pop?&amp;quot;&quot;/&gt;&lt;property id=&quot;20307&quot; value=&quot;491&quot;/&gt;&lt;/object&gt;&lt;object type=&quot;3&quot; unique_id=&quot;15820&quot;&gt;&lt;property id=&quot;20148&quot; value=&quot;5&quot;/&gt;&lt;property id=&quot;20300&quot; value=&quot;Slide 15&quot;/&gt;&lt;property id=&quot;20307&quot; value=&quot;492&quot;/&gt;&lt;/object&gt;&lt;object type=&quot;3&quot; unique_id=&quot;16037&quot;&gt;&lt;property id=&quot;20148&quot; value=&quot;5&quot;/&gt;&lt;property id=&quot;20300&quot; value=&quot;Slide 36 - &amp;quot;The Reform Imperative&amp;quot;&quot;/&gt;&lt;property id=&quot;20307&quot; value=&quot;493&quot;/&gt;&lt;/object&gt;&lt;object type=&quot;3&quot; unique_id=&quot;16150&quot;&gt;&lt;property id=&quot;20148&quot; value=&quot;5&quot;/&gt;&lt;property id=&quot;20300&quot; value=&quot;Slide 14&quot;/&gt;&lt;property id=&quot;20307&quot; value=&quot;494&quot;/&gt;&lt;/object&gt;&lt;object type=&quot;3&quot; unique_id=&quot;16266&quot;&gt;&lt;property id=&quot;20148&quot; value=&quot;5&quot;/&gt;&lt;property id=&quot;20300&quot; value=&quot;Slide 28 - &amp;quot;Dip Your Toes in the PER Pool&amp;quot;&quot;/&gt;&lt;property id=&quot;20307&quot; value=&quot;495&quot;/&gt;&lt;/object&gt;&lt;object type=&quot;3&quot; unique_id=&quot;16420&quot;&gt;&lt;property id=&quot;20148&quot; value=&quot;5&quot;/&gt;&lt;property id=&quot;20300&quot; value=&quot;Slide 29 - &amp;quot;Or Dive Right In&amp;quot;&quot;/&gt;&lt;property id=&quot;20307&quot; value=&quot;496&quot;/&gt;&lt;/object&gt;&lt;object type=&quot;3&quot; unique_id=&quot;16421&quot;&gt;&lt;property id=&quot;20148&quot; value=&quot;5&quot;/&gt;&lt;property id=&quot;20300&quot; value=&quot;Slide 30 - &amp;quot;Or Dive Right In&amp;quot;&quot;/&gt;&lt;property id=&quot;20307&quot; value=&quot;497&quot;/&gt;&lt;/object&gt;&lt;object type=&quot;3&quot; unique_id=&quot;16811&quot;&gt;&lt;property id=&quot;20148&quot; value=&quot;5&quot;/&gt;&lt;property id=&quot;20300&quot; value=&quot;Slide 9&quot;/&gt;&lt;property id=&quot;20307&quot; value=&quot;498&quot;/&gt;&lt;/object&gt;&lt;object type=&quot;3&quot; unique_id=&quot;16812&quot;&gt;&lt;property id=&quot;20148&quot; value=&quot;5&quot;/&gt;&lt;property id=&quot;20300&quot; value=&quot;Slide 39 - &amp;quot;Try It: You’ll Like It!&amp;quot;&quot;/&gt;&lt;property id=&quot;20307&quot; value=&quot;499&quot;/&gt;&lt;/object&gt;&lt;object type=&quot;3&quot; unique_id=&quot;20491&quot;&gt;&lt;property id=&quot;20148&quot; value=&quot;5&quot;/&gt;&lt;property id=&quot;20300&quot; value=&quot;Slide 34&quot;/&gt;&lt;property id=&quot;20307&quot; value=&quot;500&quot;/&gt;&lt;/object&gt;&lt;object type=&quot;3&quot; unique_id=&quot;20745&quot;&gt;&lt;property id=&quot;20148&quot; value=&quot;5&quot;/&gt;&lt;property id=&quot;20300&quot; value=&quot;Slide 33&quot;/&gt;&lt;property id=&quot;20307&quot; value=&quot;501&quot;/&gt;&lt;/object&gt;&lt;/object&gt;&lt;object type=&quot;8&quot; unique_id=&quot;10149&quot;&gt;&lt;/object&gt;&lt;/object&gt;&lt;/database&gt;"/>
  <p:tag name="SECTOMILLISECCONVERTED" val="1"/>
</p:tagLst>
</file>

<file path=ppt/theme/theme1.xml><?xml version="1.0" encoding="utf-8"?>
<a:theme xmlns:a="http://schemas.openxmlformats.org/drawingml/2006/main" name="Stream">
  <a:themeElements>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Fading Grid</Template>
  <TotalTime>8029</TotalTime>
  <Words>1092</Words>
  <Application>Microsoft Office PowerPoint</Application>
  <PresentationFormat>On-screen Show (4:3)</PresentationFormat>
  <Paragraphs>179</Paragraphs>
  <Slides>59</Slides>
  <Notes>6</Notes>
  <HiddenSlides>0</HiddenSlides>
  <MMClips>0</MMClips>
  <ScaleCrop>false</ScaleCrop>
  <HeadingPairs>
    <vt:vector size="4" baseType="variant">
      <vt:variant>
        <vt:lpstr>Theme</vt:lpstr>
      </vt:variant>
      <vt:variant>
        <vt:i4>1</vt:i4>
      </vt:variant>
      <vt:variant>
        <vt:lpstr>Slide Titles</vt:lpstr>
      </vt:variant>
      <vt:variant>
        <vt:i4>59</vt:i4>
      </vt:variant>
    </vt:vector>
  </HeadingPairs>
  <TitlesOfParts>
    <vt:vector size="60" baseType="lpstr">
      <vt:lpstr>Stream</vt:lpstr>
      <vt:lpstr>Please find your group and table</vt:lpstr>
      <vt:lpstr>How to Help Students Learn</vt:lpstr>
      <vt:lpstr>Twelve Years Ago</vt:lpstr>
      <vt:lpstr>Slide 4</vt:lpstr>
      <vt:lpstr>Slide 5</vt:lpstr>
      <vt:lpstr>Slide 6</vt:lpstr>
      <vt:lpstr>A Question</vt:lpstr>
      <vt:lpstr>Success</vt:lpstr>
      <vt:lpstr>Group Roles</vt:lpstr>
      <vt:lpstr>Grit</vt:lpstr>
      <vt:lpstr>Grit</vt:lpstr>
      <vt:lpstr>Grit</vt:lpstr>
      <vt:lpstr>Grit</vt:lpstr>
      <vt:lpstr>Grit</vt:lpstr>
      <vt:lpstr>Grit</vt:lpstr>
      <vt:lpstr>How to Make Students Gritty:</vt:lpstr>
      <vt:lpstr>Intelligence</vt:lpstr>
      <vt:lpstr>Intelligence</vt:lpstr>
      <vt:lpstr>Scientific Research!</vt:lpstr>
      <vt:lpstr>The brain works like a muscle!</vt:lpstr>
      <vt:lpstr>Exercise!</vt:lpstr>
      <vt:lpstr>Exercise!</vt:lpstr>
      <vt:lpstr>Exercise?</vt:lpstr>
      <vt:lpstr>Slide 24</vt:lpstr>
      <vt:lpstr>Slide 25</vt:lpstr>
      <vt:lpstr>When a task is too easy, move up!  </vt:lpstr>
      <vt:lpstr>Mindset</vt:lpstr>
      <vt:lpstr>The Growth Mindset</vt:lpstr>
      <vt:lpstr>Slide 29</vt:lpstr>
      <vt:lpstr>Slide 30</vt:lpstr>
      <vt:lpstr>Slide 31</vt:lpstr>
      <vt:lpstr>Growth Mindset Activity</vt:lpstr>
      <vt:lpstr>Slide 33</vt:lpstr>
      <vt:lpstr>Evidence</vt:lpstr>
      <vt:lpstr>Evidence</vt:lpstr>
      <vt:lpstr>Evidence</vt:lpstr>
      <vt:lpstr>Evidence</vt:lpstr>
      <vt:lpstr>Recognizing the Growth Mindset</vt:lpstr>
      <vt:lpstr>Slide 39</vt:lpstr>
      <vt:lpstr>Slide 40</vt:lpstr>
      <vt:lpstr>Encouraging Growth Mindset</vt:lpstr>
      <vt:lpstr>Encouraging Growth Mindset</vt:lpstr>
      <vt:lpstr>Academic Orientation Day</vt:lpstr>
      <vt:lpstr>Mindset Intervention</vt:lpstr>
      <vt:lpstr>Slide 45</vt:lpstr>
      <vt:lpstr>Slide 46</vt:lpstr>
      <vt:lpstr>Slide 47</vt:lpstr>
      <vt:lpstr>Slide 48</vt:lpstr>
      <vt:lpstr>Academic Orientation Proposal</vt:lpstr>
      <vt:lpstr>Academic Orientation Proposal</vt:lpstr>
      <vt:lpstr>Academic Orientation Proposal</vt:lpstr>
      <vt:lpstr>Thanks!</vt:lpstr>
      <vt:lpstr>Slide 53</vt:lpstr>
      <vt:lpstr>Deliberate Practice</vt:lpstr>
      <vt:lpstr>Opposite of Deliberate Practice</vt:lpstr>
      <vt:lpstr>Opposite of Deliberate Practice</vt:lpstr>
      <vt:lpstr>Goal: Deliberate Practice</vt:lpstr>
      <vt:lpstr>How to Become an Expert</vt:lpstr>
      <vt:lpstr>Intelligence</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Electricity by Inquiry</dc:title>
  <dc:creator>Chris Meyer</dc:creator>
  <cp:lastModifiedBy>Chris Meyer</cp:lastModifiedBy>
  <cp:revision>558</cp:revision>
  <dcterms:created xsi:type="dcterms:W3CDTF">2011-11-28T00:45:59Z</dcterms:created>
  <dcterms:modified xsi:type="dcterms:W3CDTF">2015-05-13T02:34:30Z</dcterms:modified>
</cp:coreProperties>
</file>